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1" r:id="rId4"/>
  </p:sldMasterIdLst>
  <p:notesMasterIdLst>
    <p:notesMasterId r:id="rId18"/>
  </p:notesMasterIdLst>
  <p:handoutMasterIdLst>
    <p:handoutMasterId r:id="rId19"/>
  </p:handoutMasterIdLst>
  <p:sldIdLst>
    <p:sldId id="296" r:id="rId5"/>
    <p:sldId id="314" r:id="rId6"/>
    <p:sldId id="297" r:id="rId7"/>
    <p:sldId id="298" r:id="rId8"/>
    <p:sldId id="316" r:id="rId9"/>
    <p:sldId id="302" r:id="rId10"/>
    <p:sldId id="321" r:id="rId11"/>
    <p:sldId id="319" r:id="rId12"/>
    <p:sldId id="310" r:id="rId13"/>
    <p:sldId id="315" r:id="rId14"/>
    <p:sldId id="320" r:id="rId15"/>
    <p:sldId id="317" r:id="rId16"/>
    <p:sldId id="305" r:id="rId1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dKw9X+wR3nmt+8o+f8isQ==" hashData="4cJJPdOCwPhNbcE2laRnFWV5SIXXZU3Of8QSl5pIxGS5+KN1/44Jq4brGp8fDyR8WiV+7jKlGEV7miLa0QF8jw=="/>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CED7"/>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2B041D-908F-4A12-9D64-A70E239F43D6}" v="431" dt="2024-08-28T13:31:54.6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686" autoAdjust="0"/>
  </p:normalViewPr>
  <p:slideViewPr>
    <p:cSldViewPr snapToGrid="0">
      <p:cViewPr varScale="1">
        <p:scale>
          <a:sx n="73" d="100"/>
          <a:sy n="73" d="100"/>
        </p:scale>
        <p:origin x="1998" y="72"/>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ia Jonsson Ollander" userId="S::olivia.jonsson.ollander@umea.se::19abba01-8be5-41cd-9fd3-f23dd609af8f" providerId="AD" clId="Web-{5FDCE4CF-C9D4-4689-A7DB-88CB9492BD84}"/>
    <pc:docChg chg="modSld">
      <pc:chgData name="Olivia Jonsson Ollander" userId="S::olivia.jonsson.ollander@umea.se::19abba01-8be5-41cd-9fd3-f23dd609af8f" providerId="AD" clId="Web-{5FDCE4CF-C9D4-4689-A7DB-88CB9492BD84}" dt="2024-08-20T09:05:17.276" v="1"/>
      <pc:docMkLst>
        <pc:docMk/>
      </pc:docMkLst>
      <pc:sldChg chg="modNotes">
        <pc:chgData name="Olivia Jonsson Ollander" userId="S::olivia.jonsson.ollander@umea.se::19abba01-8be5-41cd-9fd3-f23dd609af8f" providerId="AD" clId="Web-{5FDCE4CF-C9D4-4689-A7DB-88CB9492BD84}" dt="2024-08-20T09:05:17.276" v="1"/>
        <pc:sldMkLst>
          <pc:docMk/>
          <pc:sldMk cId="2605167323" sldId="297"/>
        </pc:sldMkLst>
      </pc:sldChg>
    </pc:docChg>
  </pc:docChgLst>
  <pc:docChgLst>
    <pc:chgData name="Olivia Jonsson Ollander" userId="S::olivia.jonsson.ollander@umea.se::19abba01-8be5-41cd-9fd3-f23dd609af8f" providerId="AD" clId="Web-{60C2C13C-899D-45BE-902F-6306FCFB02BA}"/>
    <pc:docChg chg="modSld">
      <pc:chgData name="Olivia Jonsson Ollander" userId="S::olivia.jonsson.ollander@umea.se::19abba01-8be5-41cd-9fd3-f23dd609af8f" providerId="AD" clId="Web-{60C2C13C-899D-45BE-902F-6306FCFB02BA}" dt="2024-06-11T07:33:16.742" v="1"/>
      <pc:docMkLst>
        <pc:docMk/>
      </pc:docMkLst>
      <pc:sldChg chg="modNotes">
        <pc:chgData name="Olivia Jonsson Ollander" userId="S::olivia.jonsson.ollander@umea.se::19abba01-8be5-41cd-9fd3-f23dd609af8f" providerId="AD" clId="Web-{60C2C13C-899D-45BE-902F-6306FCFB02BA}" dt="2024-06-11T07:33:16.742" v="1"/>
        <pc:sldMkLst>
          <pc:docMk/>
          <pc:sldMk cId="2605167323" sldId="297"/>
        </pc:sldMkLst>
      </pc:sldChg>
    </pc:docChg>
  </pc:docChgLst>
  <pc:docChgLst>
    <pc:chgData name="Olivia Jonsson Ollander" userId="S::olivia.jonsson.ollander@umea.se::19abba01-8be5-41cd-9fd3-f23dd609af8f" providerId="AD" clId="Web-{406984BA-F17C-4252-AEB9-9E68C5A88D0A}"/>
    <pc:docChg chg="modSld">
      <pc:chgData name="Olivia Jonsson Ollander" userId="S::olivia.jonsson.ollander@umea.se::19abba01-8be5-41cd-9fd3-f23dd609af8f" providerId="AD" clId="Web-{406984BA-F17C-4252-AEB9-9E68C5A88D0A}" dt="2024-06-18T10:17:19.436" v="70"/>
      <pc:docMkLst>
        <pc:docMk/>
      </pc:docMkLst>
      <pc:sldChg chg="modSp modNotes">
        <pc:chgData name="Olivia Jonsson Ollander" userId="S::olivia.jonsson.ollander@umea.se::19abba01-8be5-41cd-9fd3-f23dd609af8f" providerId="AD" clId="Web-{406984BA-F17C-4252-AEB9-9E68C5A88D0A}" dt="2024-06-18T10:12:32.809" v="62"/>
        <pc:sldMkLst>
          <pc:docMk/>
          <pc:sldMk cId="1701694496" sldId="311"/>
        </pc:sldMkLst>
        <pc:spChg chg="mod">
          <ac:chgData name="Olivia Jonsson Ollander" userId="S::olivia.jonsson.ollander@umea.se::19abba01-8be5-41cd-9fd3-f23dd609af8f" providerId="AD" clId="Web-{406984BA-F17C-4252-AEB9-9E68C5A88D0A}" dt="2024-06-18T10:12:13.091" v="49" actId="20577"/>
          <ac:spMkLst>
            <pc:docMk/>
            <pc:sldMk cId="1701694496" sldId="311"/>
            <ac:spMk id="3" creationId="{F809302A-C911-22CA-662E-51E89D2B2307}"/>
          </ac:spMkLst>
        </pc:spChg>
      </pc:sldChg>
      <pc:sldChg chg="modNotes">
        <pc:chgData name="Olivia Jonsson Ollander" userId="S::olivia.jonsson.ollander@umea.se::19abba01-8be5-41cd-9fd3-f23dd609af8f" providerId="AD" clId="Web-{406984BA-F17C-4252-AEB9-9E68C5A88D0A}" dt="2024-06-18T10:17:19.436" v="70"/>
        <pc:sldMkLst>
          <pc:docMk/>
          <pc:sldMk cId="1558477839" sldId="315"/>
        </pc:sldMkLst>
      </pc:sldChg>
    </pc:docChg>
  </pc:docChgLst>
  <pc:docChgLst>
    <pc:chgData name="Olivia Jonsson Ollander" userId="S::olivia.jonsson.ollander@umea.se::19abba01-8be5-41cd-9fd3-f23dd609af8f" providerId="AD" clId="Web-{CC75950E-B796-4CD1-BFF2-ED9E5AE2E8B5}"/>
    <pc:docChg chg="modSld">
      <pc:chgData name="Olivia Jonsson Ollander" userId="S::olivia.jonsson.ollander@umea.se::19abba01-8be5-41cd-9fd3-f23dd609af8f" providerId="AD" clId="Web-{CC75950E-B796-4CD1-BFF2-ED9E5AE2E8B5}" dt="2024-05-31T11:41:24.123" v="73"/>
      <pc:docMkLst>
        <pc:docMk/>
      </pc:docMkLst>
      <pc:sldChg chg="modNotes">
        <pc:chgData name="Olivia Jonsson Ollander" userId="S::olivia.jonsson.ollander@umea.se::19abba01-8be5-41cd-9fd3-f23dd609af8f" providerId="AD" clId="Web-{CC75950E-B796-4CD1-BFF2-ED9E5AE2E8B5}" dt="2024-05-31T11:38:17.357" v="67"/>
        <pc:sldMkLst>
          <pc:docMk/>
          <pc:sldMk cId="3797142196" sldId="305"/>
        </pc:sldMkLst>
      </pc:sldChg>
      <pc:sldChg chg="modNotes">
        <pc:chgData name="Olivia Jonsson Ollander" userId="S::olivia.jonsson.ollander@umea.se::19abba01-8be5-41cd-9fd3-f23dd609af8f" providerId="AD" clId="Web-{CC75950E-B796-4CD1-BFF2-ED9E5AE2E8B5}" dt="2024-05-31T11:41:24.123" v="73"/>
        <pc:sldMkLst>
          <pc:docMk/>
          <pc:sldMk cId="3329360630" sldId="307"/>
        </pc:sldMkLst>
      </pc:sldChg>
    </pc:docChg>
  </pc:docChgLst>
  <pc:docChgLst>
    <pc:chgData name="Olivia Jonsson Ollander" userId="S::olivia.jonsson.ollander@umea.se::19abba01-8be5-41cd-9fd3-f23dd609af8f" providerId="AD" clId="Web-{9BC74831-8BE7-4A3D-AEC7-1BD2BD114169}"/>
    <pc:docChg chg="modSld">
      <pc:chgData name="Olivia Jonsson Ollander" userId="S::olivia.jonsson.ollander@umea.se::19abba01-8be5-41cd-9fd3-f23dd609af8f" providerId="AD" clId="Web-{9BC74831-8BE7-4A3D-AEC7-1BD2BD114169}" dt="2024-08-21T11:27:23.454" v="66"/>
      <pc:docMkLst>
        <pc:docMk/>
      </pc:docMkLst>
      <pc:sldChg chg="modNotes">
        <pc:chgData name="Olivia Jonsson Ollander" userId="S::olivia.jonsson.ollander@umea.se::19abba01-8be5-41cd-9fd3-f23dd609af8f" providerId="AD" clId="Web-{9BC74831-8BE7-4A3D-AEC7-1BD2BD114169}" dt="2024-08-21T11:27:23.454" v="66"/>
        <pc:sldMkLst>
          <pc:docMk/>
          <pc:sldMk cId="1558477839" sldId="315"/>
        </pc:sldMkLst>
      </pc:sldChg>
    </pc:docChg>
  </pc:docChgLst>
  <pc:docChgLst>
    <pc:chgData name="Olivia Jonsson Ollander" userId="S::olivia.jonsson.ollander@umea.se::19abba01-8be5-41cd-9fd3-f23dd609af8f" providerId="AD" clId="Web-{78D0FEE4-373F-4905-A460-72D0A33641DD}"/>
    <pc:docChg chg="modSld">
      <pc:chgData name="Olivia Jonsson Ollander" userId="S::olivia.jonsson.ollander@umea.se::19abba01-8be5-41cd-9fd3-f23dd609af8f" providerId="AD" clId="Web-{78D0FEE4-373F-4905-A460-72D0A33641DD}" dt="2024-05-31T12:34:43.973" v="2"/>
      <pc:docMkLst>
        <pc:docMk/>
      </pc:docMkLst>
      <pc:sldChg chg="addSp delSp modSp delAnim">
        <pc:chgData name="Olivia Jonsson Ollander" userId="S::olivia.jonsson.ollander@umea.se::19abba01-8be5-41cd-9fd3-f23dd609af8f" providerId="AD" clId="Web-{78D0FEE4-373F-4905-A460-72D0A33641DD}" dt="2024-05-31T12:34:43.973" v="2"/>
        <pc:sldMkLst>
          <pc:docMk/>
          <pc:sldMk cId="2751752252" sldId="313"/>
        </pc:sldMkLst>
        <pc:picChg chg="add del mod">
          <ac:chgData name="Olivia Jonsson Ollander" userId="S::olivia.jonsson.ollander@umea.se::19abba01-8be5-41cd-9fd3-f23dd609af8f" providerId="AD" clId="Web-{78D0FEE4-373F-4905-A460-72D0A33641DD}" dt="2024-05-31T12:34:43.973" v="2"/>
          <ac:picMkLst>
            <pc:docMk/>
            <pc:sldMk cId="2751752252" sldId="313"/>
            <ac:picMk id="3" creationId="{76DA9129-1055-6DBD-11D0-2E9228CFD684}"/>
          </ac:picMkLst>
        </pc:picChg>
        <pc:picChg chg="del">
          <ac:chgData name="Olivia Jonsson Ollander" userId="S::olivia.jonsson.ollander@umea.se::19abba01-8be5-41cd-9fd3-f23dd609af8f" providerId="AD" clId="Web-{78D0FEE4-373F-4905-A460-72D0A33641DD}" dt="2024-05-31T12:34:38.708" v="0"/>
          <ac:picMkLst>
            <pc:docMk/>
            <pc:sldMk cId="2751752252" sldId="313"/>
            <ac:picMk id="5" creationId="{4ABB003A-C1CE-9CF6-3489-1277990D0806}"/>
          </ac:picMkLst>
        </pc:picChg>
      </pc:sldChg>
    </pc:docChg>
  </pc:docChgLst>
  <pc:docChgLst>
    <pc:chgData name="Olivia Jonsson Ollander" userId="S::olivia.jonsson.ollander@umea.se::19abba01-8be5-41cd-9fd3-f23dd609af8f" providerId="AD" clId="Web-{78980712-AB8B-473D-AAEF-ED0E6138775E}"/>
    <pc:docChg chg="modSld">
      <pc:chgData name="Olivia Jonsson Ollander" userId="S::olivia.jonsson.ollander@umea.se::19abba01-8be5-41cd-9fd3-f23dd609af8f" providerId="AD" clId="Web-{78980712-AB8B-473D-AAEF-ED0E6138775E}" dt="2024-08-05T08:42:47.214" v="0"/>
      <pc:docMkLst>
        <pc:docMk/>
      </pc:docMkLst>
      <pc:sldChg chg="modNotes">
        <pc:chgData name="Olivia Jonsson Ollander" userId="S::olivia.jonsson.ollander@umea.se::19abba01-8be5-41cd-9fd3-f23dd609af8f" providerId="AD" clId="Web-{78980712-AB8B-473D-AAEF-ED0E6138775E}" dt="2024-08-05T08:42:47.214" v="0"/>
        <pc:sldMkLst>
          <pc:docMk/>
          <pc:sldMk cId="2868400702" sldId="298"/>
        </pc:sldMkLst>
      </pc:sldChg>
    </pc:docChg>
  </pc:docChgLst>
  <pc:docChgLst>
    <pc:chgData name="Katarina Hansson" userId="S::katarina.hansson@umea.se::cdcf8078-f062-481a-8e06-30c902e1b9c3" providerId="AD" clId="Web-{53CF5E96-7C04-FD3E-B22B-55E88A87A5CA}"/>
    <pc:docChg chg="modSld">
      <pc:chgData name="Katarina Hansson" userId="S::katarina.hansson@umea.se::cdcf8078-f062-481a-8e06-30c902e1b9c3" providerId="AD" clId="Web-{53CF5E96-7C04-FD3E-B22B-55E88A87A5CA}" dt="2024-08-12T09:24:04.426" v="5" actId="1076"/>
      <pc:docMkLst>
        <pc:docMk/>
      </pc:docMkLst>
      <pc:sldChg chg="addSp modSp">
        <pc:chgData name="Katarina Hansson" userId="S::katarina.hansson@umea.se::cdcf8078-f062-481a-8e06-30c902e1b9c3" providerId="AD" clId="Web-{53CF5E96-7C04-FD3E-B22B-55E88A87A5CA}" dt="2024-08-12T09:23:27.863" v="2" actId="1076"/>
        <pc:sldMkLst>
          <pc:docMk/>
          <pc:sldMk cId="2585945228" sldId="302"/>
        </pc:sldMkLst>
        <pc:picChg chg="add mod">
          <ac:chgData name="Katarina Hansson" userId="S::katarina.hansson@umea.se::cdcf8078-f062-481a-8e06-30c902e1b9c3" providerId="AD" clId="Web-{53CF5E96-7C04-FD3E-B22B-55E88A87A5CA}" dt="2024-08-12T09:23:27.863" v="2" actId="1076"/>
          <ac:picMkLst>
            <pc:docMk/>
            <pc:sldMk cId="2585945228" sldId="302"/>
            <ac:picMk id="14" creationId="{8B7953FF-E835-8BB0-67B4-442660D53096}"/>
          </ac:picMkLst>
        </pc:picChg>
      </pc:sldChg>
      <pc:sldChg chg="addSp modSp">
        <pc:chgData name="Katarina Hansson" userId="S::katarina.hansson@umea.se::cdcf8078-f062-481a-8e06-30c902e1b9c3" providerId="AD" clId="Web-{53CF5E96-7C04-FD3E-B22B-55E88A87A5CA}" dt="2024-08-12T09:24:04.426" v="5" actId="1076"/>
        <pc:sldMkLst>
          <pc:docMk/>
          <pc:sldMk cId="238244135" sldId="309"/>
        </pc:sldMkLst>
        <pc:picChg chg="add mod">
          <ac:chgData name="Katarina Hansson" userId="S::katarina.hansson@umea.se::cdcf8078-f062-481a-8e06-30c902e1b9c3" providerId="AD" clId="Web-{53CF5E96-7C04-FD3E-B22B-55E88A87A5CA}" dt="2024-08-12T09:24:04.426" v="5" actId="1076"/>
          <ac:picMkLst>
            <pc:docMk/>
            <pc:sldMk cId="238244135" sldId="309"/>
            <ac:picMk id="8" creationId="{59763290-216F-8520-5094-E2102EBB9446}"/>
          </ac:picMkLst>
        </pc:picChg>
      </pc:sldChg>
    </pc:docChg>
  </pc:docChgLst>
  <pc:docChgLst>
    <pc:chgData name="Olivia Jonsson Ollander" userId="19abba01-8be5-41cd-9fd3-f23dd609af8f" providerId="ADAL" clId="{0CADB84F-E6F5-42C0-9464-175373AF9DE2}"/>
    <pc:docChg chg="custSel addSld delSld modSld">
      <pc:chgData name="Olivia Jonsson Ollander" userId="19abba01-8be5-41cd-9fd3-f23dd609af8f" providerId="ADAL" clId="{0CADB84F-E6F5-42C0-9464-175373AF9DE2}" dt="2024-05-28T08:17:53.224" v="135" actId="20577"/>
      <pc:docMkLst>
        <pc:docMk/>
      </pc:docMkLst>
      <pc:sldChg chg="addSp delSp modSp mod modNotesTx">
        <pc:chgData name="Olivia Jonsson Ollander" userId="19abba01-8be5-41cd-9fd3-f23dd609af8f" providerId="ADAL" clId="{0CADB84F-E6F5-42C0-9464-175373AF9DE2}" dt="2024-05-28T08:17:53.224" v="135" actId="20577"/>
        <pc:sldMkLst>
          <pc:docMk/>
          <pc:sldMk cId="2585945228" sldId="302"/>
        </pc:sldMkLst>
        <pc:spChg chg="mod">
          <ac:chgData name="Olivia Jonsson Ollander" userId="19abba01-8be5-41cd-9fd3-f23dd609af8f" providerId="ADAL" clId="{0CADB84F-E6F5-42C0-9464-175373AF9DE2}" dt="2024-05-28T08:12:54.070" v="1" actId="20577"/>
          <ac:spMkLst>
            <pc:docMk/>
            <pc:sldMk cId="2585945228" sldId="302"/>
            <ac:spMk id="2" creationId="{B49BE214-58E7-EDC4-B8F2-AB81016AA0D0}"/>
          </ac:spMkLst>
        </pc:spChg>
        <pc:spChg chg="mod">
          <ac:chgData name="Olivia Jonsson Ollander" userId="19abba01-8be5-41cd-9fd3-f23dd609af8f" providerId="ADAL" clId="{0CADB84F-E6F5-42C0-9464-175373AF9DE2}" dt="2024-05-28T08:17:34.338" v="112" actId="20577"/>
          <ac:spMkLst>
            <pc:docMk/>
            <pc:sldMk cId="2585945228" sldId="302"/>
            <ac:spMk id="3" creationId="{F809302A-C911-22CA-662E-51E89D2B2307}"/>
          </ac:spMkLst>
        </pc:spChg>
        <pc:spChg chg="del">
          <ac:chgData name="Olivia Jonsson Ollander" userId="19abba01-8be5-41cd-9fd3-f23dd609af8f" providerId="ADAL" clId="{0CADB84F-E6F5-42C0-9464-175373AF9DE2}" dt="2024-05-28T08:16:40.402" v="100" actId="478"/>
          <ac:spMkLst>
            <pc:docMk/>
            <pc:sldMk cId="2585945228" sldId="302"/>
            <ac:spMk id="6" creationId="{FB04FF92-9554-5763-DE20-C7E580FA6DB0}"/>
          </ac:spMkLst>
        </pc:spChg>
        <pc:picChg chg="del">
          <ac:chgData name="Olivia Jonsson Ollander" userId="19abba01-8be5-41cd-9fd3-f23dd609af8f" providerId="ADAL" clId="{0CADB84F-E6F5-42C0-9464-175373AF9DE2}" dt="2024-05-28T08:16:38.809" v="99" actId="478"/>
          <ac:picMkLst>
            <pc:docMk/>
            <pc:sldMk cId="2585945228" sldId="302"/>
            <ac:picMk id="4" creationId="{9F0806BF-A6C2-44DD-2B0F-D88E8838D776}"/>
          </ac:picMkLst>
        </pc:picChg>
        <pc:picChg chg="del">
          <ac:chgData name="Olivia Jonsson Ollander" userId="19abba01-8be5-41cd-9fd3-f23dd609af8f" providerId="ADAL" clId="{0CADB84F-E6F5-42C0-9464-175373AF9DE2}" dt="2024-05-28T08:16:41.520" v="101" actId="478"/>
          <ac:picMkLst>
            <pc:docMk/>
            <pc:sldMk cId="2585945228" sldId="302"/>
            <ac:picMk id="5" creationId="{7AA9330F-49FB-8B9B-2E8D-99E27EFE7426}"/>
          </ac:picMkLst>
        </pc:picChg>
        <pc:picChg chg="add mod">
          <ac:chgData name="Olivia Jonsson Ollander" userId="19abba01-8be5-41cd-9fd3-f23dd609af8f" providerId="ADAL" clId="{0CADB84F-E6F5-42C0-9464-175373AF9DE2}" dt="2024-05-28T08:16:42.498" v="102"/>
          <ac:picMkLst>
            <pc:docMk/>
            <pc:sldMk cId="2585945228" sldId="302"/>
            <ac:picMk id="7" creationId="{F24E958F-3CB9-BD99-36BF-664EF7BAEA57}"/>
          </ac:picMkLst>
        </pc:picChg>
        <pc:picChg chg="add mod">
          <ac:chgData name="Olivia Jonsson Ollander" userId="19abba01-8be5-41cd-9fd3-f23dd609af8f" providerId="ADAL" clId="{0CADB84F-E6F5-42C0-9464-175373AF9DE2}" dt="2024-05-28T08:16:42.498" v="102"/>
          <ac:picMkLst>
            <pc:docMk/>
            <pc:sldMk cId="2585945228" sldId="302"/>
            <ac:picMk id="8" creationId="{14608C18-EE54-F5CF-EF04-99DE3C007196}"/>
          </ac:picMkLst>
        </pc:picChg>
        <pc:picChg chg="add mod">
          <ac:chgData name="Olivia Jonsson Ollander" userId="19abba01-8be5-41cd-9fd3-f23dd609af8f" providerId="ADAL" clId="{0CADB84F-E6F5-42C0-9464-175373AF9DE2}" dt="2024-05-28T08:16:53.486" v="106" actId="1076"/>
          <ac:picMkLst>
            <pc:docMk/>
            <pc:sldMk cId="2585945228" sldId="302"/>
            <ac:picMk id="9" creationId="{CA10D92C-8695-61E7-E1F4-883B36AC8B9C}"/>
          </ac:picMkLst>
        </pc:picChg>
        <pc:picChg chg="add mod">
          <ac:chgData name="Olivia Jonsson Ollander" userId="19abba01-8be5-41cd-9fd3-f23dd609af8f" providerId="ADAL" clId="{0CADB84F-E6F5-42C0-9464-175373AF9DE2}" dt="2024-05-28T08:16:56.631" v="107" actId="1076"/>
          <ac:picMkLst>
            <pc:docMk/>
            <pc:sldMk cId="2585945228" sldId="302"/>
            <ac:picMk id="10" creationId="{770F7482-103E-B5D9-FF01-D4FC9ED39997}"/>
          </ac:picMkLst>
        </pc:picChg>
        <pc:picChg chg="add mod">
          <ac:chgData name="Olivia Jonsson Ollander" userId="19abba01-8be5-41cd-9fd3-f23dd609af8f" providerId="ADAL" clId="{0CADB84F-E6F5-42C0-9464-175373AF9DE2}" dt="2024-05-28T08:16:58.015" v="108" actId="1076"/>
          <ac:picMkLst>
            <pc:docMk/>
            <pc:sldMk cId="2585945228" sldId="302"/>
            <ac:picMk id="11" creationId="{7B7FD859-FD71-9796-9577-4A4E310AE7DA}"/>
          </ac:picMkLst>
        </pc:picChg>
      </pc:sldChg>
      <pc:sldChg chg="del">
        <pc:chgData name="Olivia Jonsson Ollander" userId="19abba01-8be5-41cd-9fd3-f23dd609af8f" providerId="ADAL" clId="{0CADB84F-E6F5-42C0-9464-175373AF9DE2}" dt="2024-05-28T08:17:14.853" v="109" actId="47"/>
        <pc:sldMkLst>
          <pc:docMk/>
          <pc:sldMk cId="90569090" sldId="306"/>
        </pc:sldMkLst>
      </pc:sldChg>
      <pc:sldChg chg="addSp modSp modNotesTx">
        <pc:chgData name="Olivia Jonsson Ollander" userId="19abba01-8be5-41cd-9fd3-f23dd609af8f" providerId="ADAL" clId="{0CADB84F-E6F5-42C0-9464-175373AF9DE2}" dt="2024-05-28T08:17:40.959" v="113" actId="6549"/>
        <pc:sldMkLst>
          <pc:docMk/>
          <pc:sldMk cId="3329360630" sldId="307"/>
        </pc:sldMkLst>
        <pc:picChg chg="add mod">
          <ac:chgData name="Olivia Jonsson Ollander" userId="19abba01-8be5-41cd-9fd3-f23dd609af8f" providerId="ADAL" clId="{0CADB84F-E6F5-42C0-9464-175373AF9DE2}" dt="2024-05-28T08:17:20.269" v="110"/>
          <ac:picMkLst>
            <pc:docMk/>
            <pc:sldMk cId="3329360630" sldId="307"/>
            <ac:picMk id="2" creationId="{38F1A2E6-81BE-3E7C-0287-C6915ADB8B9C}"/>
          </ac:picMkLst>
        </pc:picChg>
        <pc:picChg chg="add mod">
          <ac:chgData name="Olivia Jonsson Ollander" userId="19abba01-8be5-41cd-9fd3-f23dd609af8f" providerId="ADAL" clId="{0CADB84F-E6F5-42C0-9464-175373AF9DE2}" dt="2024-05-28T08:17:20.269" v="110"/>
          <ac:picMkLst>
            <pc:docMk/>
            <pc:sldMk cId="3329360630" sldId="307"/>
            <ac:picMk id="3" creationId="{A05BAABA-19F2-64FE-A6AE-2BC5CE0C6F4C}"/>
          </ac:picMkLst>
        </pc:picChg>
        <pc:picChg chg="add mod">
          <ac:chgData name="Olivia Jonsson Ollander" userId="19abba01-8be5-41cd-9fd3-f23dd609af8f" providerId="ADAL" clId="{0CADB84F-E6F5-42C0-9464-175373AF9DE2}" dt="2024-05-28T08:17:20.269" v="110"/>
          <ac:picMkLst>
            <pc:docMk/>
            <pc:sldMk cId="3329360630" sldId="307"/>
            <ac:picMk id="4" creationId="{78E8DD64-7789-E078-4038-7EB383AD6614}"/>
          </ac:picMkLst>
        </pc:picChg>
        <pc:picChg chg="add mod">
          <ac:chgData name="Olivia Jonsson Ollander" userId="19abba01-8be5-41cd-9fd3-f23dd609af8f" providerId="ADAL" clId="{0CADB84F-E6F5-42C0-9464-175373AF9DE2}" dt="2024-05-28T08:17:20.269" v="110"/>
          <ac:picMkLst>
            <pc:docMk/>
            <pc:sldMk cId="3329360630" sldId="307"/>
            <ac:picMk id="5" creationId="{6251ADEF-DA03-38DD-FB57-4CEC8655CAF4}"/>
          </ac:picMkLst>
        </pc:picChg>
        <pc:picChg chg="add mod">
          <ac:chgData name="Olivia Jonsson Ollander" userId="19abba01-8be5-41cd-9fd3-f23dd609af8f" providerId="ADAL" clId="{0CADB84F-E6F5-42C0-9464-175373AF9DE2}" dt="2024-05-28T08:17:20.269" v="110"/>
          <ac:picMkLst>
            <pc:docMk/>
            <pc:sldMk cId="3329360630" sldId="307"/>
            <ac:picMk id="6" creationId="{8F39C1DA-9E64-0A2C-B3ED-53035CA90D8A}"/>
          </ac:picMkLst>
        </pc:picChg>
      </pc:sldChg>
      <pc:sldChg chg="add">
        <pc:chgData name="Olivia Jonsson Ollander" userId="19abba01-8be5-41cd-9fd3-f23dd609af8f" providerId="ADAL" clId="{0CADB84F-E6F5-42C0-9464-175373AF9DE2}" dt="2024-05-28T08:17:25.006" v="111"/>
        <pc:sldMkLst>
          <pc:docMk/>
          <pc:sldMk cId="591330607" sldId="308"/>
        </pc:sldMkLst>
      </pc:sldChg>
    </pc:docChg>
  </pc:docChgLst>
  <pc:docChgLst>
    <pc:chgData name="Olivia Jonsson Ollander" userId="S::olivia.jonsson.ollander@umea.se::19abba01-8be5-41cd-9fd3-f23dd609af8f" providerId="AD" clId="Web-{87B2FBE7-E3DE-438C-823F-6D89703E00B4}"/>
    <pc:docChg chg="modSld">
      <pc:chgData name="Olivia Jonsson Ollander" userId="S::olivia.jonsson.ollander@umea.se::19abba01-8be5-41cd-9fd3-f23dd609af8f" providerId="AD" clId="Web-{87B2FBE7-E3DE-438C-823F-6D89703E00B4}" dt="2024-08-20T08:11:37.345" v="30" actId="20577"/>
      <pc:docMkLst>
        <pc:docMk/>
      </pc:docMkLst>
      <pc:sldChg chg="delSp modSp">
        <pc:chgData name="Olivia Jonsson Ollander" userId="S::olivia.jonsson.ollander@umea.se::19abba01-8be5-41cd-9fd3-f23dd609af8f" providerId="AD" clId="Web-{87B2FBE7-E3DE-438C-823F-6D89703E00B4}" dt="2024-08-20T08:11:37.345" v="30" actId="20577"/>
        <pc:sldMkLst>
          <pc:docMk/>
          <pc:sldMk cId="3250230146" sldId="317"/>
        </pc:sldMkLst>
        <pc:spChg chg="mod">
          <ac:chgData name="Olivia Jonsson Ollander" userId="S::olivia.jonsson.ollander@umea.se::19abba01-8be5-41cd-9fd3-f23dd609af8f" providerId="AD" clId="Web-{87B2FBE7-E3DE-438C-823F-6D89703E00B4}" dt="2024-08-20T08:11:37.345" v="30" actId="20577"/>
          <ac:spMkLst>
            <pc:docMk/>
            <pc:sldMk cId="3250230146" sldId="317"/>
            <ac:spMk id="2" creationId="{F1006614-3218-538E-D5B0-6918B7B7058D}"/>
          </ac:spMkLst>
        </pc:spChg>
        <pc:spChg chg="del mod">
          <ac:chgData name="Olivia Jonsson Ollander" userId="S::olivia.jonsson.ollander@umea.se::19abba01-8be5-41cd-9fd3-f23dd609af8f" providerId="AD" clId="Web-{87B2FBE7-E3DE-438C-823F-6D89703E00B4}" dt="2024-08-20T08:10:40.031" v="5"/>
          <ac:spMkLst>
            <pc:docMk/>
            <pc:sldMk cId="3250230146" sldId="317"/>
            <ac:spMk id="3" creationId="{10A1EB25-A88E-9695-C778-641DD2D5A7EE}"/>
          </ac:spMkLst>
        </pc:spChg>
      </pc:sldChg>
    </pc:docChg>
  </pc:docChgLst>
  <pc:docChgLst>
    <pc:chgData name="Olivia Jonsson Ollander" userId="S::olivia.jonsson.ollander@umea.se::19abba01-8be5-41cd-9fd3-f23dd609af8f" providerId="AD" clId="Web-{3EB6EB5B-8E1F-4A00-916A-D2671650616A}"/>
    <pc:docChg chg="modSld">
      <pc:chgData name="Olivia Jonsson Ollander" userId="S::olivia.jonsson.ollander@umea.se::19abba01-8be5-41cd-9fd3-f23dd609af8f" providerId="AD" clId="Web-{3EB6EB5B-8E1F-4A00-916A-D2671650616A}" dt="2024-06-05T10:11:04.667" v="0"/>
      <pc:docMkLst>
        <pc:docMk/>
      </pc:docMkLst>
      <pc:sldChg chg="modNotes">
        <pc:chgData name="Olivia Jonsson Ollander" userId="S::olivia.jonsson.ollander@umea.se::19abba01-8be5-41cd-9fd3-f23dd609af8f" providerId="AD" clId="Web-{3EB6EB5B-8E1F-4A00-916A-D2671650616A}" dt="2024-06-05T10:11:04.667" v="0"/>
        <pc:sldMkLst>
          <pc:docMk/>
          <pc:sldMk cId="2868400702" sldId="298"/>
        </pc:sldMkLst>
      </pc:sldChg>
    </pc:docChg>
  </pc:docChgLst>
  <pc:docChgLst>
    <pc:chgData name="Olivia Jonsson Ollander" userId="19abba01-8be5-41cd-9fd3-f23dd609af8f" providerId="ADAL" clId="{284D3779-84A5-4649-8FB5-766D806BC111}"/>
    <pc:docChg chg="custSel addSld modSld">
      <pc:chgData name="Olivia Jonsson Ollander" userId="19abba01-8be5-41cd-9fd3-f23dd609af8f" providerId="ADAL" clId="{284D3779-84A5-4649-8FB5-766D806BC111}" dt="2024-06-19T11:50:52.042" v="256" actId="20577"/>
      <pc:docMkLst>
        <pc:docMk/>
      </pc:docMkLst>
      <pc:sldChg chg="addSp delSp modSp mod">
        <pc:chgData name="Olivia Jonsson Ollander" userId="19abba01-8be5-41cd-9fd3-f23dd609af8f" providerId="ADAL" clId="{284D3779-84A5-4649-8FB5-766D806BC111}" dt="2024-06-19T11:49:27.055" v="161" actId="21"/>
        <pc:sldMkLst>
          <pc:docMk/>
          <pc:sldMk cId="3797142196" sldId="305"/>
        </pc:sldMkLst>
        <pc:spChg chg="add del mod">
          <ac:chgData name="Olivia Jonsson Ollander" userId="19abba01-8be5-41cd-9fd3-f23dd609af8f" providerId="ADAL" clId="{284D3779-84A5-4649-8FB5-766D806BC111}" dt="2024-06-19T11:49:27.055" v="161" actId="21"/>
          <ac:spMkLst>
            <pc:docMk/>
            <pc:sldMk cId="3797142196" sldId="305"/>
            <ac:spMk id="2" creationId="{F1006614-3218-538E-D5B0-6918B7B7058D}"/>
          </ac:spMkLst>
        </pc:spChg>
      </pc:sldChg>
      <pc:sldChg chg="addSp modSp new mod">
        <pc:chgData name="Olivia Jonsson Ollander" userId="19abba01-8be5-41cd-9fd3-f23dd609af8f" providerId="ADAL" clId="{284D3779-84A5-4649-8FB5-766D806BC111}" dt="2024-06-19T11:50:52.042" v="256" actId="20577"/>
        <pc:sldMkLst>
          <pc:docMk/>
          <pc:sldMk cId="3250230146" sldId="317"/>
        </pc:sldMkLst>
        <pc:spChg chg="add mod">
          <ac:chgData name="Olivia Jonsson Ollander" userId="19abba01-8be5-41cd-9fd3-f23dd609af8f" providerId="ADAL" clId="{284D3779-84A5-4649-8FB5-766D806BC111}" dt="2024-06-19T11:50:52.042" v="256" actId="20577"/>
          <ac:spMkLst>
            <pc:docMk/>
            <pc:sldMk cId="3250230146" sldId="317"/>
            <ac:spMk id="2" creationId="{F1006614-3218-538E-D5B0-6918B7B7058D}"/>
          </ac:spMkLst>
        </pc:spChg>
      </pc:sldChg>
    </pc:docChg>
  </pc:docChgLst>
  <pc:docChgLst>
    <pc:chgData name="Olivia Jonsson Ollander" userId="S::olivia.jonsson.ollander@umea.se::19abba01-8be5-41cd-9fd3-f23dd609af8f" providerId="AD" clId="Web-{87044DD3-1E73-4DCC-9D53-4FFA9EBE7981}"/>
    <pc:docChg chg="modSld">
      <pc:chgData name="Olivia Jonsson Ollander" userId="S::olivia.jonsson.ollander@umea.se::19abba01-8be5-41cd-9fd3-f23dd609af8f" providerId="AD" clId="Web-{87044DD3-1E73-4DCC-9D53-4FFA9EBE7981}" dt="2024-08-21T13:34:30.336" v="0"/>
      <pc:docMkLst>
        <pc:docMk/>
      </pc:docMkLst>
      <pc:sldChg chg="modNotes">
        <pc:chgData name="Olivia Jonsson Ollander" userId="S::olivia.jonsson.ollander@umea.se::19abba01-8be5-41cd-9fd3-f23dd609af8f" providerId="AD" clId="Web-{87044DD3-1E73-4DCC-9D53-4FFA9EBE7981}" dt="2024-08-21T13:34:30.336" v="0"/>
        <pc:sldMkLst>
          <pc:docMk/>
          <pc:sldMk cId="2605167323" sldId="297"/>
        </pc:sldMkLst>
      </pc:sldChg>
    </pc:docChg>
  </pc:docChgLst>
  <pc:docChgLst>
    <pc:chgData name="Olivia Jonsson Ollander" userId="S::olivia.jonsson.ollander@umea.se::19abba01-8be5-41cd-9fd3-f23dd609af8f" providerId="AD" clId="Web-{01CA8132-2BA1-4894-9A2A-8139D70592C9}"/>
    <pc:docChg chg="modSld">
      <pc:chgData name="Olivia Jonsson Ollander" userId="S::olivia.jonsson.ollander@umea.se::19abba01-8be5-41cd-9fd3-f23dd609af8f" providerId="AD" clId="Web-{01CA8132-2BA1-4894-9A2A-8139D70592C9}" dt="2024-06-18T08:18:45.354" v="143"/>
      <pc:docMkLst>
        <pc:docMk/>
      </pc:docMkLst>
      <pc:sldChg chg="modNotes">
        <pc:chgData name="Olivia Jonsson Ollander" userId="S::olivia.jonsson.ollander@umea.se::19abba01-8be5-41cd-9fd3-f23dd609af8f" providerId="AD" clId="Web-{01CA8132-2BA1-4894-9A2A-8139D70592C9}" dt="2024-06-18T08:06:31.202" v="2"/>
        <pc:sldMkLst>
          <pc:docMk/>
          <pc:sldMk cId="2868400702" sldId="298"/>
        </pc:sldMkLst>
      </pc:sldChg>
      <pc:sldChg chg="modNotes">
        <pc:chgData name="Olivia Jonsson Ollander" userId="S::olivia.jonsson.ollander@umea.se::19abba01-8be5-41cd-9fd3-f23dd609af8f" providerId="AD" clId="Web-{01CA8132-2BA1-4894-9A2A-8139D70592C9}" dt="2024-06-18T08:14:04.741" v="117"/>
        <pc:sldMkLst>
          <pc:docMk/>
          <pc:sldMk cId="2585945228" sldId="302"/>
        </pc:sldMkLst>
      </pc:sldChg>
      <pc:sldChg chg="modNotes">
        <pc:chgData name="Olivia Jonsson Ollander" userId="S::olivia.jonsson.ollander@umea.se::19abba01-8be5-41cd-9fd3-f23dd609af8f" providerId="AD" clId="Web-{01CA8132-2BA1-4894-9A2A-8139D70592C9}" dt="2024-06-18T08:18:45.354" v="143"/>
        <pc:sldMkLst>
          <pc:docMk/>
          <pc:sldMk cId="3797142196" sldId="305"/>
        </pc:sldMkLst>
      </pc:sldChg>
      <pc:sldChg chg="modNotes">
        <pc:chgData name="Olivia Jonsson Ollander" userId="S::olivia.jonsson.ollander@umea.se::19abba01-8be5-41cd-9fd3-f23dd609af8f" providerId="AD" clId="Web-{01CA8132-2BA1-4894-9A2A-8139D70592C9}" dt="2024-06-18T08:09:16.267" v="87"/>
        <pc:sldMkLst>
          <pc:docMk/>
          <pc:sldMk cId="1558477839" sldId="315"/>
        </pc:sldMkLst>
      </pc:sldChg>
    </pc:docChg>
  </pc:docChgLst>
  <pc:docChgLst>
    <pc:chgData name="Olivia Jonsson Ollander" userId="19abba01-8be5-41cd-9fd3-f23dd609af8f" providerId="ADAL" clId="{F08DE0DD-BB0A-4F47-8403-BA178F11BBD5}"/>
    <pc:docChg chg="undo custSel modSld modMainMaster">
      <pc:chgData name="Olivia Jonsson Ollander" userId="19abba01-8be5-41cd-9fd3-f23dd609af8f" providerId="ADAL" clId="{F08DE0DD-BB0A-4F47-8403-BA178F11BBD5}" dt="2024-05-28T08:07:56.273" v="927" actId="478"/>
      <pc:docMkLst>
        <pc:docMk/>
      </pc:docMkLst>
      <pc:sldChg chg="addSp modSp mod">
        <pc:chgData name="Olivia Jonsson Ollander" userId="19abba01-8be5-41cd-9fd3-f23dd609af8f" providerId="ADAL" clId="{F08DE0DD-BB0A-4F47-8403-BA178F11BBD5}" dt="2024-05-28T07:17:53.183" v="920" actId="1076"/>
        <pc:sldMkLst>
          <pc:docMk/>
          <pc:sldMk cId="2648305450" sldId="296"/>
        </pc:sldMkLst>
        <pc:spChg chg="mod">
          <ac:chgData name="Olivia Jonsson Ollander" userId="19abba01-8be5-41cd-9fd3-f23dd609af8f" providerId="ADAL" clId="{F08DE0DD-BB0A-4F47-8403-BA178F11BBD5}" dt="2024-05-28T06:01:23.708" v="624" actId="1076"/>
          <ac:spMkLst>
            <pc:docMk/>
            <pc:sldMk cId="2648305450" sldId="296"/>
            <ac:spMk id="2" creationId="{C5E88D37-71C3-3A32-9F9F-0411D4674683}"/>
          </ac:spMkLst>
        </pc:spChg>
        <pc:picChg chg="add mod">
          <ac:chgData name="Olivia Jonsson Ollander" userId="19abba01-8be5-41cd-9fd3-f23dd609af8f" providerId="ADAL" clId="{F08DE0DD-BB0A-4F47-8403-BA178F11BBD5}" dt="2024-05-28T07:17:53.183" v="920" actId="1076"/>
          <ac:picMkLst>
            <pc:docMk/>
            <pc:sldMk cId="2648305450" sldId="296"/>
            <ac:picMk id="5" creationId="{A17AD014-C97B-C326-696D-BBC185C0B711}"/>
          </ac:picMkLst>
        </pc:picChg>
        <pc:cxnChg chg="add mod">
          <ac:chgData name="Olivia Jonsson Ollander" userId="19abba01-8be5-41cd-9fd3-f23dd609af8f" providerId="ADAL" clId="{F08DE0DD-BB0A-4F47-8403-BA178F11BBD5}" dt="2024-05-28T06:01:18.289" v="623" actId="1076"/>
          <ac:cxnSpMkLst>
            <pc:docMk/>
            <pc:sldMk cId="2648305450" sldId="296"/>
            <ac:cxnSpMk id="3" creationId="{4CED03B2-8BE6-C21E-DE3F-075D8837961E}"/>
          </ac:cxnSpMkLst>
        </pc:cxnChg>
      </pc:sldChg>
      <pc:sldChg chg="modSp mod modNotesTx">
        <pc:chgData name="Olivia Jonsson Ollander" userId="19abba01-8be5-41cd-9fd3-f23dd609af8f" providerId="ADAL" clId="{F08DE0DD-BB0A-4F47-8403-BA178F11BBD5}" dt="2024-05-27T10:49:25.758" v="188" actId="6549"/>
        <pc:sldMkLst>
          <pc:docMk/>
          <pc:sldMk cId="2605167323" sldId="297"/>
        </pc:sldMkLst>
        <pc:spChg chg="mod">
          <ac:chgData name="Olivia Jonsson Ollander" userId="19abba01-8be5-41cd-9fd3-f23dd609af8f" providerId="ADAL" clId="{F08DE0DD-BB0A-4F47-8403-BA178F11BBD5}" dt="2024-05-27T08:45:58.743" v="26" actId="1076"/>
          <ac:spMkLst>
            <pc:docMk/>
            <pc:sldMk cId="2605167323" sldId="297"/>
            <ac:spMk id="4" creationId="{F46857BB-93ED-1ECF-20C6-83A9ADBF0C0D}"/>
          </ac:spMkLst>
        </pc:spChg>
        <pc:spChg chg="mod">
          <ac:chgData name="Olivia Jonsson Ollander" userId="19abba01-8be5-41cd-9fd3-f23dd609af8f" providerId="ADAL" clId="{F08DE0DD-BB0A-4F47-8403-BA178F11BBD5}" dt="2024-05-27T08:45:58.743" v="26" actId="1076"/>
          <ac:spMkLst>
            <pc:docMk/>
            <pc:sldMk cId="2605167323" sldId="297"/>
            <ac:spMk id="5" creationId="{50202D80-1D76-0C40-3928-D9A6AB7ED0D9}"/>
          </ac:spMkLst>
        </pc:spChg>
        <pc:picChg chg="mod">
          <ac:chgData name="Olivia Jonsson Ollander" userId="19abba01-8be5-41cd-9fd3-f23dd609af8f" providerId="ADAL" clId="{F08DE0DD-BB0A-4F47-8403-BA178F11BBD5}" dt="2024-05-27T08:45:58.743" v="26" actId="1076"/>
          <ac:picMkLst>
            <pc:docMk/>
            <pc:sldMk cId="2605167323" sldId="297"/>
            <ac:picMk id="2" creationId="{4B9DED5F-13D3-DA01-DD06-AA1042908B7B}"/>
          </ac:picMkLst>
        </pc:picChg>
        <pc:picChg chg="mod">
          <ac:chgData name="Olivia Jonsson Ollander" userId="19abba01-8be5-41cd-9fd3-f23dd609af8f" providerId="ADAL" clId="{F08DE0DD-BB0A-4F47-8403-BA178F11BBD5}" dt="2024-05-27T08:45:58.743" v="26" actId="1076"/>
          <ac:picMkLst>
            <pc:docMk/>
            <pc:sldMk cId="2605167323" sldId="297"/>
            <ac:picMk id="3" creationId="{96BC9DC7-4D56-3ECE-94E2-2D3F6E292936}"/>
          </ac:picMkLst>
        </pc:picChg>
        <pc:cxnChg chg="mod">
          <ac:chgData name="Olivia Jonsson Ollander" userId="19abba01-8be5-41cd-9fd3-f23dd609af8f" providerId="ADAL" clId="{F08DE0DD-BB0A-4F47-8403-BA178F11BBD5}" dt="2024-05-27T08:45:58.743" v="26" actId="1076"/>
          <ac:cxnSpMkLst>
            <pc:docMk/>
            <pc:sldMk cId="2605167323" sldId="297"/>
            <ac:cxnSpMk id="7" creationId="{71A0DF40-27FA-37C1-20B6-B2B0405AF885}"/>
          </ac:cxnSpMkLst>
        </pc:cxnChg>
      </pc:sldChg>
      <pc:sldChg chg="addSp modSp mod">
        <pc:chgData name="Olivia Jonsson Ollander" userId="19abba01-8be5-41cd-9fd3-f23dd609af8f" providerId="ADAL" clId="{F08DE0DD-BB0A-4F47-8403-BA178F11BBD5}" dt="2024-05-28T05:27:08.166" v="614" actId="1076"/>
        <pc:sldMkLst>
          <pc:docMk/>
          <pc:sldMk cId="3244663736" sldId="299"/>
        </pc:sldMkLst>
        <pc:spChg chg="mod">
          <ac:chgData name="Olivia Jonsson Ollander" userId="19abba01-8be5-41cd-9fd3-f23dd609af8f" providerId="ADAL" clId="{F08DE0DD-BB0A-4F47-8403-BA178F11BBD5}" dt="2024-05-28T05:22:47.460" v="595" actId="1076"/>
          <ac:spMkLst>
            <pc:docMk/>
            <pc:sldMk cId="3244663736" sldId="299"/>
            <ac:spMk id="4" creationId="{7D6B81C7-F141-B045-35E9-EEFF86846A98}"/>
          </ac:spMkLst>
        </pc:spChg>
        <pc:spChg chg="mod">
          <ac:chgData name="Olivia Jonsson Ollander" userId="19abba01-8be5-41cd-9fd3-f23dd609af8f" providerId="ADAL" clId="{F08DE0DD-BB0A-4F47-8403-BA178F11BBD5}" dt="2024-05-28T05:22:52.777" v="596" actId="1076"/>
          <ac:spMkLst>
            <pc:docMk/>
            <pc:sldMk cId="3244663736" sldId="299"/>
            <ac:spMk id="5" creationId="{2FB9BEEB-6C3E-5CFC-D63F-796681E8A479}"/>
          </ac:spMkLst>
        </pc:spChg>
        <pc:spChg chg="mod">
          <ac:chgData name="Olivia Jonsson Ollander" userId="19abba01-8be5-41cd-9fd3-f23dd609af8f" providerId="ADAL" clId="{F08DE0DD-BB0A-4F47-8403-BA178F11BBD5}" dt="2024-05-27T09:03:37.908" v="32" actId="1076"/>
          <ac:spMkLst>
            <pc:docMk/>
            <pc:sldMk cId="3244663736" sldId="299"/>
            <ac:spMk id="6" creationId="{50F80F2A-33DB-91C5-E8D7-775087D8E6AD}"/>
          </ac:spMkLst>
        </pc:spChg>
        <pc:spChg chg="mod">
          <ac:chgData name="Olivia Jonsson Ollander" userId="19abba01-8be5-41cd-9fd3-f23dd609af8f" providerId="ADAL" clId="{F08DE0DD-BB0A-4F47-8403-BA178F11BBD5}" dt="2024-05-27T09:03:37.908" v="32" actId="1076"/>
          <ac:spMkLst>
            <pc:docMk/>
            <pc:sldMk cId="3244663736" sldId="299"/>
            <ac:spMk id="7" creationId="{5FFA8763-26D4-24F0-00B8-CD0D58E608CF}"/>
          </ac:spMkLst>
        </pc:spChg>
        <pc:spChg chg="mod">
          <ac:chgData name="Olivia Jonsson Ollander" userId="19abba01-8be5-41cd-9fd3-f23dd609af8f" providerId="ADAL" clId="{F08DE0DD-BB0A-4F47-8403-BA178F11BBD5}" dt="2024-05-27T09:03:37.908" v="32" actId="1076"/>
          <ac:spMkLst>
            <pc:docMk/>
            <pc:sldMk cId="3244663736" sldId="299"/>
            <ac:spMk id="8" creationId="{7F033D14-5231-FB6F-B75C-618728503A66}"/>
          </ac:spMkLst>
        </pc:spChg>
        <pc:spChg chg="mod">
          <ac:chgData name="Olivia Jonsson Ollander" userId="19abba01-8be5-41cd-9fd3-f23dd609af8f" providerId="ADAL" clId="{F08DE0DD-BB0A-4F47-8403-BA178F11BBD5}" dt="2024-05-27T09:03:37.908" v="32" actId="1076"/>
          <ac:spMkLst>
            <pc:docMk/>
            <pc:sldMk cId="3244663736" sldId="299"/>
            <ac:spMk id="9" creationId="{639CB3F7-B0D1-D573-107E-DAE074A22A2A}"/>
          </ac:spMkLst>
        </pc:spChg>
        <pc:spChg chg="mod">
          <ac:chgData name="Olivia Jonsson Ollander" userId="19abba01-8be5-41cd-9fd3-f23dd609af8f" providerId="ADAL" clId="{F08DE0DD-BB0A-4F47-8403-BA178F11BBD5}" dt="2024-05-27T09:03:37.908" v="32" actId="1076"/>
          <ac:spMkLst>
            <pc:docMk/>
            <pc:sldMk cId="3244663736" sldId="299"/>
            <ac:spMk id="11" creationId="{7C4D4380-C638-27D3-536F-7C1F31854566}"/>
          </ac:spMkLst>
        </pc:spChg>
        <pc:spChg chg="mod">
          <ac:chgData name="Olivia Jonsson Ollander" userId="19abba01-8be5-41cd-9fd3-f23dd609af8f" providerId="ADAL" clId="{F08DE0DD-BB0A-4F47-8403-BA178F11BBD5}" dt="2024-05-27T09:03:37.908" v="32" actId="1076"/>
          <ac:spMkLst>
            <pc:docMk/>
            <pc:sldMk cId="3244663736" sldId="299"/>
            <ac:spMk id="12" creationId="{6B6B0036-4C9A-FABA-A40C-A762965F0D8A}"/>
          </ac:spMkLst>
        </pc:spChg>
        <pc:spChg chg="mod">
          <ac:chgData name="Olivia Jonsson Ollander" userId="19abba01-8be5-41cd-9fd3-f23dd609af8f" providerId="ADAL" clId="{F08DE0DD-BB0A-4F47-8403-BA178F11BBD5}" dt="2024-05-27T09:03:37.908" v="32" actId="1076"/>
          <ac:spMkLst>
            <pc:docMk/>
            <pc:sldMk cId="3244663736" sldId="299"/>
            <ac:spMk id="14" creationId="{E192F404-885F-F496-1664-1949BEA66851}"/>
          </ac:spMkLst>
        </pc:spChg>
        <pc:picChg chg="mod">
          <ac:chgData name="Olivia Jonsson Ollander" userId="19abba01-8be5-41cd-9fd3-f23dd609af8f" providerId="ADAL" clId="{F08DE0DD-BB0A-4F47-8403-BA178F11BBD5}" dt="2024-05-28T05:27:08.166" v="614" actId="1076"/>
          <ac:picMkLst>
            <pc:docMk/>
            <pc:sldMk cId="3244663736" sldId="299"/>
            <ac:picMk id="2" creationId="{9AB3FD1E-B3F0-BFD3-87DF-A1C470179F7B}"/>
          </ac:picMkLst>
        </pc:picChg>
        <pc:picChg chg="mod">
          <ac:chgData name="Olivia Jonsson Ollander" userId="19abba01-8be5-41cd-9fd3-f23dd609af8f" providerId="ADAL" clId="{F08DE0DD-BB0A-4F47-8403-BA178F11BBD5}" dt="2024-05-28T05:26:36.480" v="605" actId="1076"/>
          <ac:picMkLst>
            <pc:docMk/>
            <pc:sldMk cId="3244663736" sldId="299"/>
            <ac:picMk id="3" creationId="{9BA2253A-87A9-8B64-79C3-925939EF8AD5}"/>
          </ac:picMkLst>
        </pc:picChg>
        <pc:picChg chg="add mod">
          <ac:chgData name="Olivia Jonsson Ollander" userId="19abba01-8be5-41cd-9fd3-f23dd609af8f" providerId="ADAL" clId="{F08DE0DD-BB0A-4F47-8403-BA178F11BBD5}" dt="2024-05-28T05:26:41.826" v="608" actId="1076"/>
          <ac:picMkLst>
            <pc:docMk/>
            <pc:sldMk cId="3244663736" sldId="299"/>
            <ac:picMk id="17" creationId="{F2DFAEF8-0C00-8D7A-DF8E-CE1D14AC2956}"/>
          </ac:picMkLst>
        </pc:picChg>
        <pc:cxnChg chg="mod">
          <ac:chgData name="Olivia Jonsson Ollander" userId="19abba01-8be5-41cd-9fd3-f23dd609af8f" providerId="ADAL" clId="{F08DE0DD-BB0A-4F47-8403-BA178F11BBD5}" dt="2024-05-27T09:03:37.908" v="32" actId="1076"/>
          <ac:cxnSpMkLst>
            <pc:docMk/>
            <pc:sldMk cId="3244663736" sldId="299"/>
            <ac:cxnSpMk id="15" creationId="{2EA509CF-1614-0969-3F07-3451D76FFE87}"/>
          </ac:cxnSpMkLst>
        </pc:cxnChg>
      </pc:sldChg>
      <pc:sldChg chg="addSp delSp modSp mod modNotesTx">
        <pc:chgData name="Olivia Jonsson Ollander" userId="19abba01-8be5-41cd-9fd3-f23dd609af8f" providerId="ADAL" clId="{F08DE0DD-BB0A-4F47-8403-BA178F11BBD5}" dt="2024-05-28T06:42:51.776" v="909" actId="20577"/>
        <pc:sldMkLst>
          <pc:docMk/>
          <pc:sldMk cId="1603745602" sldId="301"/>
        </pc:sldMkLst>
        <pc:spChg chg="mod">
          <ac:chgData name="Olivia Jonsson Ollander" userId="19abba01-8be5-41cd-9fd3-f23dd609af8f" providerId="ADAL" clId="{F08DE0DD-BB0A-4F47-8403-BA178F11BBD5}" dt="2024-05-27T09:04:43.761" v="33" actId="1076"/>
          <ac:spMkLst>
            <pc:docMk/>
            <pc:sldMk cId="1603745602" sldId="301"/>
            <ac:spMk id="2" creationId="{E078332A-51C7-8A4A-9446-A8F1FBFC9A2E}"/>
          </ac:spMkLst>
        </pc:spChg>
        <pc:spChg chg="mod">
          <ac:chgData name="Olivia Jonsson Ollander" userId="19abba01-8be5-41cd-9fd3-f23dd609af8f" providerId="ADAL" clId="{F08DE0DD-BB0A-4F47-8403-BA178F11BBD5}" dt="2024-05-28T06:37:04.777" v="628" actId="1076"/>
          <ac:spMkLst>
            <pc:docMk/>
            <pc:sldMk cId="1603745602" sldId="301"/>
            <ac:spMk id="4" creationId="{0BADB330-E14D-B0EB-9595-6D3FCB8D0EAF}"/>
          </ac:spMkLst>
        </pc:spChg>
        <pc:spChg chg="del mod">
          <ac:chgData name="Olivia Jonsson Ollander" userId="19abba01-8be5-41cd-9fd3-f23dd609af8f" providerId="ADAL" clId="{F08DE0DD-BB0A-4F47-8403-BA178F11BBD5}" dt="2024-05-28T06:37:21.836" v="651" actId="478"/>
          <ac:spMkLst>
            <pc:docMk/>
            <pc:sldMk cId="1603745602" sldId="301"/>
            <ac:spMk id="10" creationId="{DCB7983B-36C1-49CC-25DB-2B42B3D641E3}"/>
          </ac:spMkLst>
        </pc:spChg>
        <pc:spChg chg="del mod">
          <ac:chgData name="Olivia Jonsson Ollander" userId="19abba01-8be5-41cd-9fd3-f23dd609af8f" providerId="ADAL" clId="{F08DE0DD-BB0A-4F47-8403-BA178F11BBD5}" dt="2024-05-28T06:37:32.446" v="656" actId="478"/>
          <ac:spMkLst>
            <pc:docMk/>
            <pc:sldMk cId="1603745602" sldId="301"/>
            <ac:spMk id="11" creationId="{1C13FD3D-1D98-FE4B-27C7-130FA0DEB18A}"/>
          </ac:spMkLst>
        </pc:spChg>
        <pc:spChg chg="del">
          <ac:chgData name="Olivia Jonsson Ollander" userId="19abba01-8be5-41cd-9fd3-f23dd609af8f" providerId="ADAL" clId="{F08DE0DD-BB0A-4F47-8403-BA178F11BBD5}" dt="2024-05-28T06:39:56.683" v="718" actId="478"/>
          <ac:spMkLst>
            <pc:docMk/>
            <pc:sldMk cId="1603745602" sldId="301"/>
            <ac:spMk id="12" creationId="{C1F8E513-B8B1-11CB-D4B2-143F6A58918F}"/>
          </ac:spMkLst>
        </pc:spChg>
        <pc:spChg chg="del mod">
          <ac:chgData name="Olivia Jonsson Ollander" userId="19abba01-8be5-41cd-9fd3-f23dd609af8f" providerId="ADAL" clId="{F08DE0DD-BB0A-4F47-8403-BA178F11BBD5}" dt="2024-05-28T06:39:58.740" v="719" actId="478"/>
          <ac:spMkLst>
            <pc:docMk/>
            <pc:sldMk cId="1603745602" sldId="301"/>
            <ac:spMk id="13" creationId="{4D4DA6CA-168C-DCCA-6C24-27D348010B1A}"/>
          </ac:spMkLst>
        </pc:spChg>
        <pc:spChg chg="del mod">
          <ac:chgData name="Olivia Jonsson Ollander" userId="19abba01-8be5-41cd-9fd3-f23dd609af8f" providerId="ADAL" clId="{F08DE0DD-BB0A-4F47-8403-BA178F11BBD5}" dt="2024-05-28T06:40:00.512" v="720" actId="478"/>
          <ac:spMkLst>
            <pc:docMk/>
            <pc:sldMk cId="1603745602" sldId="301"/>
            <ac:spMk id="14" creationId="{8AA0F247-8FB3-245B-EFCA-01174FFAA2A3}"/>
          </ac:spMkLst>
        </pc:spChg>
        <pc:spChg chg="add mod">
          <ac:chgData name="Olivia Jonsson Ollander" userId="19abba01-8be5-41cd-9fd3-f23dd609af8f" providerId="ADAL" clId="{F08DE0DD-BB0A-4F47-8403-BA178F11BBD5}" dt="2024-05-28T06:37:27.265" v="655" actId="14100"/>
          <ac:spMkLst>
            <pc:docMk/>
            <pc:sldMk cId="1603745602" sldId="301"/>
            <ac:spMk id="15" creationId="{D32329FD-85D7-9975-E16D-321F368D6F72}"/>
          </ac:spMkLst>
        </pc:spChg>
        <pc:spChg chg="add mod">
          <ac:chgData name="Olivia Jonsson Ollander" userId="19abba01-8be5-41cd-9fd3-f23dd609af8f" providerId="ADAL" clId="{F08DE0DD-BB0A-4F47-8403-BA178F11BBD5}" dt="2024-05-28T06:38:26.744" v="697" actId="6549"/>
          <ac:spMkLst>
            <pc:docMk/>
            <pc:sldMk cId="1603745602" sldId="301"/>
            <ac:spMk id="16" creationId="{595AD077-E846-CDA1-1303-F21868549FE1}"/>
          </ac:spMkLst>
        </pc:spChg>
        <pc:spChg chg="add mod">
          <ac:chgData name="Olivia Jonsson Ollander" userId="19abba01-8be5-41cd-9fd3-f23dd609af8f" providerId="ADAL" clId="{F08DE0DD-BB0A-4F47-8403-BA178F11BBD5}" dt="2024-05-28T06:39:52.227" v="717" actId="20577"/>
          <ac:spMkLst>
            <pc:docMk/>
            <pc:sldMk cId="1603745602" sldId="301"/>
            <ac:spMk id="17" creationId="{28A4FFF2-73E5-1F4E-5534-155E31BC350D}"/>
          </ac:spMkLst>
        </pc:spChg>
        <pc:spChg chg="add mod">
          <ac:chgData name="Olivia Jonsson Ollander" userId="19abba01-8be5-41cd-9fd3-f23dd609af8f" providerId="ADAL" clId="{F08DE0DD-BB0A-4F47-8403-BA178F11BBD5}" dt="2024-05-28T06:40:28.598" v="777" actId="14100"/>
          <ac:spMkLst>
            <pc:docMk/>
            <pc:sldMk cId="1603745602" sldId="301"/>
            <ac:spMk id="18" creationId="{7F6EC888-E531-5099-6F4A-68918B5C44B0}"/>
          </ac:spMkLst>
        </pc:spChg>
        <pc:spChg chg="add mod">
          <ac:chgData name="Olivia Jonsson Ollander" userId="19abba01-8be5-41cd-9fd3-f23dd609af8f" providerId="ADAL" clId="{F08DE0DD-BB0A-4F47-8403-BA178F11BBD5}" dt="2024-05-28T06:40:57.050" v="805" actId="1076"/>
          <ac:spMkLst>
            <pc:docMk/>
            <pc:sldMk cId="1603745602" sldId="301"/>
            <ac:spMk id="19" creationId="{EC79F2EF-B633-9020-13D4-FA967E50CA4E}"/>
          </ac:spMkLst>
        </pc:spChg>
        <pc:spChg chg="add mod">
          <ac:chgData name="Olivia Jonsson Ollander" userId="19abba01-8be5-41cd-9fd3-f23dd609af8f" providerId="ADAL" clId="{F08DE0DD-BB0A-4F47-8403-BA178F11BBD5}" dt="2024-05-28T06:42:51.776" v="909" actId="20577"/>
          <ac:spMkLst>
            <pc:docMk/>
            <pc:sldMk cId="1603745602" sldId="301"/>
            <ac:spMk id="20" creationId="{69FB0F64-F9C3-C00C-6928-5CF69C531DDB}"/>
          </ac:spMkLst>
        </pc:spChg>
        <pc:spChg chg="del mod">
          <ac:chgData name="Olivia Jonsson Ollander" userId="19abba01-8be5-41cd-9fd3-f23dd609af8f" providerId="ADAL" clId="{F08DE0DD-BB0A-4F47-8403-BA178F11BBD5}" dt="2024-05-28T06:38:57.582" v="699" actId="478"/>
          <ac:spMkLst>
            <pc:docMk/>
            <pc:sldMk cId="1603745602" sldId="301"/>
            <ac:spMk id="54" creationId="{71C2D825-4EA8-13C4-B581-FC3288533269}"/>
          </ac:spMkLst>
        </pc:spChg>
        <pc:picChg chg="mod">
          <ac:chgData name="Olivia Jonsson Ollander" userId="19abba01-8be5-41cd-9fd3-f23dd609af8f" providerId="ADAL" clId="{F08DE0DD-BB0A-4F47-8403-BA178F11BBD5}" dt="2024-05-28T06:37:01.041" v="627" actId="1076"/>
          <ac:picMkLst>
            <pc:docMk/>
            <pc:sldMk cId="1603745602" sldId="301"/>
            <ac:picMk id="3" creationId="{F60F11C2-A6A0-BB59-AAE4-B02DA16E3C95}"/>
          </ac:picMkLst>
        </pc:picChg>
        <pc:picChg chg="mod">
          <ac:chgData name="Olivia Jonsson Ollander" userId="19abba01-8be5-41cd-9fd3-f23dd609af8f" providerId="ADAL" clId="{F08DE0DD-BB0A-4F47-8403-BA178F11BBD5}" dt="2024-05-28T06:38:37.861" v="698" actId="1076"/>
          <ac:picMkLst>
            <pc:docMk/>
            <pc:sldMk cId="1603745602" sldId="301"/>
            <ac:picMk id="5" creationId="{027DFA98-422D-DE79-82B0-8C3AF971AEFA}"/>
          </ac:picMkLst>
        </pc:picChg>
        <pc:picChg chg="mod">
          <ac:chgData name="Olivia Jonsson Ollander" userId="19abba01-8be5-41cd-9fd3-f23dd609af8f" providerId="ADAL" clId="{F08DE0DD-BB0A-4F47-8403-BA178F11BBD5}" dt="2024-05-28T06:39:40.817" v="715" actId="732"/>
          <ac:picMkLst>
            <pc:docMk/>
            <pc:sldMk cId="1603745602" sldId="301"/>
            <ac:picMk id="6" creationId="{C9AF7547-92BA-14E2-07AB-E0D09AE46CFF}"/>
          </ac:picMkLst>
        </pc:picChg>
        <pc:picChg chg="mod">
          <ac:chgData name="Olivia Jonsson Ollander" userId="19abba01-8be5-41cd-9fd3-f23dd609af8f" providerId="ADAL" clId="{F08DE0DD-BB0A-4F47-8403-BA178F11BBD5}" dt="2024-05-28T06:40:58.983" v="806" actId="1076"/>
          <ac:picMkLst>
            <pc:docMk/>
            <pc:sldMk cId="1603745602" sldId="301"/>
            <ac:picMk id="7" creationId="{230D5580-C1F6-3030-AD92-36EBE26D4F6E}"/>
          </ac:picMkLst>
        </pc:picChg>
        <pc:picChg chg="mod">
          <ac:chgData name="Olivia Jonsson Ollander" userId="19abba01-8be5-41cd-9fd3-f23dd609af8f" providerId="ADAL" clId="{F08DE0DD-BB0A-4F47-8403-BA178F11BBD5}" dt="2024-05-28T06:40:42.574" v="779" actId="1076"/>
          <ac:picMkLst>
            <pc:docMk/>
            <pc:sldMk cId="1603745602" sldId="301"/>
            <ac:picMk id="8" creationId="{A24839BD-B22F-CFE5-646A-1E2966D08506}"/>
          </ac:picMkLst>
        </pc:picChg>
        <pc:picChg chg="mod">
          <ac:chgData name="Olivia Jonsson Ollander" userId="19abba01-8be5-41cd-9fd3-f23dd609af8f" providerId="ADAL" clId="{F08DE0DD-BB0A-4F47-8403-BA178F11BBD5}" dt="2024-05-28T06:40:03.271" v="721" actId="1076"/>
          <ac:picMkLst>
            <pc:docMk/>
            <pc:sldMk cId="1603745602" sldId="301"/>
            <ac:picMk id="9" creationId="{24A7CE24-15C2-F4F3-CCB6-7B9794371A84}"/>
          </ac:picMkLst>
        </pc:picChg>
      </pc:sldChg>
      <pc:sldChg chg="addSp modSp mod">
        <pc:chgData name="Olivia Jonsson Ollander" userId="19abba01-8be5-41cd-9fd3-f23dd609af8f" providerId="ADAL" clId="{F08DE0DD-BB0A-4F47-8403-BA178F11BBD5}" dt="2024-05-27T08:39:46.695" v="22" actId="207"/>
        <pc:sldMkLst>
          <pc:docMk/>
          <pc:sldMk cId="2585945228" sldId="302"/>
        </pc:sldMkLst>
        <pc:spChg chg="add mod">
          <ac:chgData name="Olivia Jonsson Ollander" userId="19abba01-8be5-41cd-9fd3-f23dd609af8f" providerId="ADAL" clId="{F08DE0DD-BB0A-4F47-8403-BA178F11BBD5}" dt="2024-05-27T08:39:46.695" v="22" actId="207"/>
          <ac:spMkLst>
            <pc:docMk/>
            <pc:sldMk cId="2585945228" sldId="302"/>
            <ac:spMk id="6" creationId="{FB04FF92-9554-5763-DE20-C7E580FA6DB0}"/>
          </ac:spMkLst>
        </pc:spChg>
      </pc:sldChg>
      <pc:sldChg chg="addSp delSp modSp mod">
        <pc:chgData name="Olivia Jonsson Ollander" userId="19abba01-8be5-41cd-9fd3-f23dd609af8f" providerId="ADAL" clId="{F08DE0DD-BB0A-4F47-8403-BA178F11BBD5}" dt="2024-05-28T08:07:56.273" v="927" actId="478"/>
        <pc:sldMkLst>
          <pc:docMk/>
          <pc:sldMk cId="3797142196" sldId="305"/>
        </pc:sldMkLst>
        <pc:spChg chg="del">
          <ac:chgData name="Olivia Jonsson Ollander" userId="19abba01-8be5-41cd-9fd3-f23dd609af8f" providerId="ADAL" clId="{F08DE0DD-BB0A-4F47-8403-BA178F11BBD5}" dt="2024-05-28T08:07:56.273" v="927" actId="478"/>
          <ac:spMkLst>
            <pc:docMk/>
            <pc:sldMk cId="3797142196" sldId="305"/>
            <ac:spMk id="2" creationId="{E2E49340-876E-5363-B914-0C5FE5CD6651}"/>
          </ac:spMkLst>
        </pc:spChg>
        <pc:picChg chg="add del mod">
          <ac:chgData name="Olivia Jonsson Ollander" userId="19abba01-8be5-41cd-9fd3-f23dd609af8f" providerId="ADAL" clId="{F08DE0DD-BB0A-4F47-8403-BA178F11BBD5}" dt="2024-05-27T08:24:26.073" v="12" actId="478"/>
          <ac:picMkLst>
            <pc:docMk/>
            <pc:sldMk cId="3797142196" sldId="305"/>
            <ac:picMk id="4" creationId="{4E5BE0DF-9700-A66D-8525-95D8D395D5FC}"/>
          </ac:picMkLst>
        </pc:picChg>
        <pc:picChg chg="add del mod">
          <ac:chgData name="Olivia Jonsson Ollander" userId="19abba01-8be5-41cd-9fd3-f23dd609af8f" providerId="ADAL" clId="{F08DE0DD-BB0A-4F47-8403-BA178F11BBD5}" dt="2024-05-28T07:21:02.530" v="925" actId="478"/>
          <ac:picMkLst>
            <pc:docMk/>
            <pc:sldMk cId="3797142196" sldId="305"/>
            <ac:picMk id="4" creationId="{F225B720-CA3D-C4C4-263E-0330CDEF7F0E}"/>
          </ac:picMkLst>
        </pc:picChg>
        <pc:picChg chg="add mod">
          <ac:chgData name="Olivia Jonsson Ollander" userId="19abba01-8be5-41cd-9fd3-f23dd609af8f" providerId="ADAL" clId="{F08DE0DD-BB0A-4F47-8403-BA178F11BBD5}" dt="2024-05-27T08:24:52.444" v="19" actId="1076"/>
          <ac:picMkLst>
            <pc:docMk/>
            <pc:sldMk cId="3797142196" sldId="305"/>
            <ac:picMk id="5" creationId="{9AC4464A-357B-06C4-1E26-35FC16432FF0}"/>
          </ac:picMkLst>
        </pc:picChg>
        <pc:picChg chg="del">
          <ac:chgData name="Olivia Jonsson Ollander" userId="19abba01-8be5-41cd-9fd3-f23dd609af8f" providerId="ADAL" clId="{F08DE0DD-BB0A-4F47-8403-BA178F11BBD5}" dt="2024-05-27T08:23:48.322" v="6" actId="478"/>
          <ac:picMkLst>
            <pc:docMk/>
            <pc:sldMk cId="3797142196" sldId="305"/>
            <ac:picMk id="6" creationId="{5CD37EF0-81C4-8D37-2F17-D612CCBEABD2}"/>
          </ac:picMkLst>
        </pc:picChg>
        <pc:picChg chg="add del mod">
          <ac:chgData name="Olivia Jonsson Ollander" userId="19abba01-8be5-41cd-9fd3-f23dd609af8f" providerId="ADAL" clId="{F08DE0DD-BB0A-4F47-8403-BA178F11BBD5}" dt="2024-05-28T07:21:02.530" v="925" actId="478"/>
          <ac:picMkLst>
            <pc:docMk/>
            <pc:sldMk cId="3797142196" sldId="305"/>
            <ac:picMk id="6" creationId="{E528A9FB-6312-30AA-5B3E-B773459ED670}"/>
          </ac:picMkLst>
        </pc:picChg>
        <pc:picChg chg="del">
          <ac:chgData name="Olivia Jonsson Ollander" userId="19abba01-8be5-41cd-9fd3-f23dd609af8f" providerId="ADAL" clId="{F08DE0DD-BB0A-4F47-8403-BA178F11BBD5}" dt="2024-05-28T07:19:31.099" v="921" actId="478"/>
          <ac:picMkLst>
            <pc:docMk/>
            <pc:sldMk cId="3797142196" sldId="305"/>
            <ac:picMk id="7" creationId="{9DC38DE2-C66C-518D-0C11-78811C7D113D}"/>
          </ac:picMkLst>
        </pc:picChg>
        <pc:picChg chg="add mod">
          <ac:chgData name="Olivia Jonsson Ollander" userId="19abba01-8be5-41cd-9fd3-f23dd609af8f" providerId="ADAL" clId="{F08DE0DD-BB0A-4F47-8403-BA178F11BBD5}" dt="2024-05-28T07:21:03.351" v="926"/>
          <ac:picMkLst>
            <pc:docMk/>
            <pc:sldMk cId="3797142196" sldId="305"/>
            <ac:picMk id="8" creationId="{C2606838-1CD4-3F39-2332-6E2056861F0D}"/>
          </ac:picMkLst>
        </pc:picChg>
        <pc:picChg chg="add mod">
          <ac:chgData name="Olivia Jonsson Ollander" userId="19abba01-8be5-41cd-9fd3-f23dd609af8f" providerId="ADAL" clId="{F08DE0DD-BB0A-4F47-8403-BA178F11BBD5}" dt="2024-05-28T07:21:03.351" v="926"/>
          <ac:picMkLst>
            <pc:docMk/>
            <pc:sldMk cId="3797142196" sldId="305"/>
            <ac:picMk id="9" creationId="{F3C0B9B1-1499-18B2-04DD-2D081D35978A}"/>
          </ac:picMkLst>
        </pc:picChg>
      </pc:sldChg>
      <pc:sldChg chg="modNotesTx">
        <pc:chgData name="Olivia Jonsson Ollander" userId="19abba01-8be5-41cd-9fd3-f23dd609af8f" providerId="ADAL" clId="{F08DE0DD-BB0A-4F47-8403-BA178F11BBD5}" dt="2024-05-27T12:47:23.670" v="569" actId="20577"/>
        <pc:sldMkLst>
          <pc:docMk/>
          <pc:sldMk cId="90569090" sldId="306"/>
        </pc:sldMkLst>
      </pc:sldChg>
      <pc:sldChg chg="delSp mod modNotesTx">
        <pc:chgData name="Olivia Jonsson Ollander" userId="19abba01-8be5-41cd-9fd3-f23dd609af8f" providerId="ADAL" clId="{F08DE0DD-BB0A-4F47-8403-BA178F11BBD5}" dt="2024-05-27T12:34:25.982" v="567" actId="478"/>
        <pc:sldMkLst>
          <pc:docMk/>
          <pc:sldMk cId="3329360630" sldId="307"/>
        </pc:sldMkLst>
        <pc:picChg chg="del">
          <ac:chgData name="Olivia Jonsson Ollander" userId="19abba01-8be5-41cd-9fd3-f23dd609af8f" providerId="ADAL" clId="{F08DE0DD-BB0A-4F47-8403-BA178F11BBD5}" dt="2024-05-27T12:34:25.982" v="567" actId="478"/>
          <ac:picMkLst>
            <pc:docMk/>
            <pc:sldMk cId="3329360630" sldId="307"/>
            <ac:picMk id="2" creationId="{C2CD6A25-AC10-B69B-10A9-0E9E3D1162C3}"/>
          </ac:picMkLst>
        </pc:picChg>
      </pc:sldChg>
      <pc:sldMasterChg chg="modSldLayout">
        <pc:chgData name="Olivia Jonsson Ollander" userId="19abba01-8be5-41cd-9fd3-f23dd609af8f" providerId="ADAL" clId="{F08DE0DD-BB0A-4F47-8403-BA178F11BBD5}" dt="2024-05-28T07:17:41.977" v="918" actId="14100"/>
        <pc:sldMasterMkLst>
          <pc:docMk/>
          <pc:sldMasterMk cId="3202297325" sldId="2147483901"/>
        </pc:sldMasterMkLst>
        <pc:sldLayoutChg chg="addSp delSp modSp mod">
          <pc:chgData name="Olivia Jonsson Ollander" userId="19abba01-8be5-41cd-9fd3-f23dd609af8f" providerId="ADAL" clId="{F08DE0DD-BB0A-4F47-8403-BA178F11BBD5}" dt="2024-05-28T07:17:41.977" v="918" actId="14100"/>
          <pc:sldLayoutMkLst>
            <pc:docMk/>
            <pc:sldMasterMk cId="3202297325" sldId="2147483901"/>
            <pc:sldLayoutMk cId="1859039045" sldId="2147483911"/>
          </pc:sldLayoutMkLst>
          <pc:picChg chg="add mod">
            <ac:chgData name="Olivia Jonsson Ollander" userId="19abba01-8be5-41cd-9fd3-f23dd609af8f" providerId="ADAL" clId="{F08DE0DD-BB0A-4F47-8403-BA178F11BBD5}" dt="2024-05-27T08:24:15.104" v="11" actId="1076"/>
            <ac:picMkLst>
              <pc:docMk/>
              <pc:sldMasterMk cId="3202297325" sldId="2147483901"/>
              <pc:sldLayoutMk cId="1859039045" sldId="2147483911"/>
              <ac:picMk id="3" creationId="{38BFF2D7-D2DA-C471-FA46-22CC4E815AC2}"/>
            </ac:picMkLst>
          </pc:picChg>
          <pc:picChg chg="mod">
            <ac:chgData name="Olivia Jonsson Ollander" userId="19abba01-8be5-41cd-9fd3-f23dd609af8f" providerId="ADAL" clId="{F08DE0DD-BB0A-4F47-8403-BA178F11BBD5}" dt="2024-05-28T07:17:41.977" v="918" actId="14100"/>
            <ac:picMkLst>
              <pc:docMk/>
              <pc:sldMasterMk cId="3202297325" sldId="2147483901"/>
              <pc:sldLayoutMk cId="1859039045" sldId="2147483911"/>
              <ac:picMk id="7" creationId="{173DEFA4-F4D9-3F86-4475-B42A6656FE91}"/>
            </ac:picMkLst>
          </pc:picChg>
          <pc:picChg chg="del">
            <ac:chgData name="Olivia Jonsson Ollander" userId="19abba01-8be5-41cd-9fd3-f23dd609af8f" providerId="ADAL" clId="{F08DE0DD-BB0A-4F47-8403-BA178F11BBD5}" dt="2024-05-27T08:22:50.144" v="0" actId="478"/>
            <ac:picMkLst>
              <pc:docMk/>
              <pc:sldMasterMk cId="3202297325" sldId="2147483901"/>
              <pc:sldLayoutMk cId="1859039045" sldId="2147483911"/>
              <ac:picMk id="13" creationId="{21B1B4BF-AA67-6AA3-ED08-0FEEA673486B}"/>
            </ac:picMkLst>
          </pc:picChg>
        </pc:sldLayoutChg>
      </pc:sldMasterChg>
    </pc:docChg>
  </pc:docChgLst>
  <pc:docChgLst>
    <pc:chgData name="Olivia Jonsson Ollander" userId="S::olivia.jonsson.ollander@umea.se::19abba01-8be5-41cd-9fd3-f23dd609af8f" providerId="AD" clId="Web-{0A19F242-FA8A-4EBE-B076-19D6A2BCC26E}"/>
    <pc:docChg chg="addSld modSld sldOrd">
      <pc:chgData name="Olivia Jonsson Ollander" userId="S::olivia.jonsson.ollander@umea.se::19abba01-8be5-41cd-9fd3-f23dd609af8f" providerId="AD" clId="Web-{0A19F242-FA8A-4EBE-B076-19D6A2BCC26E}" dt="2024-05-31T12:25:30.981" v="11"/>
      <pc:docMkLst>
        <pc:docMk/>
      </pc:docMkLst>
      <pc:sldChg chg="addSp delSp modSp new ord modNotes">
        <pc:chgData name="Olivia Jonsson Ollander" userId="S::olivia.jonsson.ollander@umea.se::19abba01-8be5-41cd-9fd3-f23dd609af8f" providerId="AD" clId="Web-{0A19F242-FA8A-4EBE-B076-19D6A2BCC26E}" dt="2024-05-31T12:25:30.981" v="11"/>
        <pc:sldMkLst>
          <pc:docMk/>
          <pc:sldMk cId="2751752252" sldId="313"/>
        </pc:sldMkLst>
        <pc:spChg chg="add del mod">
          <ac:chgData name="Olivia Jonsson Ollander" userId="S::olivia.jonsson.ollander@umea.se::19abba01-8be5-41cd-9fd3-f23dd609af8f" providerId="AD" clId="Web-{0A19F242-FA8A-4EBE-B076-19D6A2BCC26E}" dt="2024-05-31T12:25:13.200" v="7"/>
          <ac:spMkLst>
            <pc:docMk/>
            <pc:sldMk cId="2751752252" sldId="313"/>
            <ac:spMk id="2" creationId="{25A43D63-B0A8-7C13-E717-ACC8C34A74A8}"/>
          </ac:spMkLst>
        </pc:spChg>
        <pc:picChg chg="add del mod">
          <ac:chgData name="Olivia Jonsson Ollander" userId="S::olivia.jonsson.ollander@umea.se::19abba01-8be5-41cd-9fd3-f23dd609af8f" providerId="AD" clId="Web-{0A19F242-FA8A-4EBE-B076-19D6A2BCC26E}" dt="2024-05-31T12:25:30.981" v="11"/>
          <ac:picMkLst>
            <pc:docMk/>
            <pc:sldMk cId="2751752252" sldId="313"/>
            <ac:picMk id="3" creationId="{DC7EF4A7-AB2B-7410-29C0-E68A949D4332}"/>
          </ac:picMkLst>
        </pc:picChg>
      </pc:sldChg>
    </pc:docChg>
  </pc:docChgLst>
  <pc:docChgLst>
    <pc:chgData name="Olivia Jonsson Ollander" userId="S::olivia.jonsson.ollander@umea.se::19abba01-8be5-41cd-9fd3-f23dd609af8f" providerId="AD" clId="Web-{559631CD-6184-4623-8C88-0D89600714CF}"/>
    <pc:docChg chg="modSld">
      <pc:chgData name="Olivia Jonsson Ollander" userId="S::olivia.jonsson.ollander@umea.se::19abba01-8be5-41cd-9fd3-f23dd609af8f" providerId="AD" clId="Web-{559631CD-6184-4623-8C88-0D89600714CF}" dt="2024-06-18T05:31:15.282" v="4"/>
      <pc:docMkLst>
        <pc:docMk/>
      </pc:docMkLst>
      <pc:sldChg chg="modNotes">
        <pc:chgData name="Olivia Jonsson Ollander" userId="S::olivia.jonsson.ollander@umea.se::19abba01-8be5-41cd-9fd3-f23dd609af8f" providerId="AD" clId="Web-{559631CD-6184-4623-8C88-0D89600714CF}" dt="2024-06-18T05:31:15.282" v="4"/>
        <pc:sldMkLst>
          <pc:docMk/>
          <pc:sldMk cId="2868400702" sldId="298"/>
        </pc:sldMkLst>
      </pc:sldChg>
    </pc:docChg>
  </pc:docChgLst>
  <pc:docChgLst>
    <pc:chgData name="Olivia Jonsson Ollander" userId="S::olivia.jonsson.ollander@umea.se::19abba01-8be5-41cd-9fd3-f23dd609af8f" providerId="AD" clId="Web-{8E63DAE9-C207-4DBB-9E54-E72D3ED7AD8A}"/>
    <pc:docChg chg="modSld">
      <pc:chgData name="Olivia Jonsson Ollander" userId="S::olivia.jonsson.ollander@umea.se::19abba01-8be5-41cd-9fd3-f23dd609af8f" providerId="AD" clId="Web-{8E63DAE9-C207-4DBB-9E54-E72D3ED7AD8A}" dt="2024-08-21T12:28:23.778" v="16"/>
      <pc:docMkLst>
        <pc:docMk/>
      </pc:docMkLst>
      <pc:sldChg chg="modNotes">
        <pc:chgData name="Olivia Jonsson Ollander" userId="S::olivia.jonsson.ollander@umea.se::19abba01-8be5-41cd-9fd3-f23dd609af8f" providerId="AD" clId="Web-{8E63DAE9-C207-4DBB-9E54-E72D3ED7AD8A}" dt="2024-08-21T12:27:00.057" v="2"/>
        <pc:sldMkLst>
          <pc:docMk/>
          <pc:sldMk cId="2868400702" sldId="298"/>
        </pc:sldMkLst>
      </pc:sldChg>
      <pc:sldChg chg="modNotes">
        <pc:chgData name="Olivia Jonsson Ollander" userId="S::olivia.jonsson.ollander@umea.se::19abba01-8be5-41cd-9fd3-f23dd609af8f" providerId="AD" clId="Web-{8E63DAE9-C207-4DBB-9E54-E72D3ED7AD8A}" dt="2024-08-21T12:28:23.778" v="16"/>
        <pc:sldMkLst>
          <pc:docMk/>
          <pc:sldMk cId="1701694496" sldId="311"/>
        </pc:sldMkLst>
      </pc:sldChg>
    </pc:docChg>
  </pc:docChgLst>
  <pc:docChgLst>
    <pc:chgData name="Olivia Jonsson Ollander" userId="19abba01-8be5-41cd-9fd3-f23dd609af8f" providerId="ADAL" clId="{D72C4161-CC77-4A42-AEEC-C7E3AA03714F}"/>
    <pc:docChg chg="undo custSel addSld delSld modSld sldOrd">
      <pc:chgData name="Olivia Jonsson Ollander" userId="19abba01-8be5-41cd-9fd3-f23dd609af8f" providerId="ADAL" clId="{D72C4161-CC77-4A42-AEEC-C7E3AA03714F}" dt="2024-06-18T08:54:05.248" v="16479" actId="20577"/>
      <pc:docMkLst>
        <pc:docMk/>
      </pc:docMkLst>
      <pc:sldChg chg="del">
        <pc:chgData name="Olivia Jonsson Ollander" userId="19abba01-8be5-41cd-9fd3-f23dd609af8f" providerId="ADAL" clId="{D72C4161-CC77-4A42-AEEC-C7E3AA03714F}" dt="2024-06-03T13:00:45.336" v="9559" actId="47"/>
        <pc:sldMkLst>
          <pc:docMk/>
          <pc:sldMk cId="3072856330" sldId="288"/>
        </pc:sldMkLst>
      </pc:sldChg>
      <pc:sldChg chg="addSp delSp modSp mod">
        <pc:chgData name="Olivia Jonsson Ollander" userId="19abba01-8be5-41cd-9fd3-f23dd609af8f" providerId="ADAL" clId="{D72C4161-CC77-4A42-AEEC-C7E3AA03714F}" dt="2024-06-04T07:44:08.967" v="9567"/>
        <pc:sldMkLst>
          <pc:docMk/>
          <pc:sldMk cId="2605167323" sldId="297"/>
        </pc:sldMkLst>
        <pc:spChg chg="del">
          <ac:chgData name="Olivia Jonsson Ollander" userId="19abba01-8be5-41cd-9fd3-f23dd609af8f" providerId="ADAL" clId="{D72C4161-CC77-4A42-AEEC-C7E3AA03714F}" dt="2024-06-04T07:44:07.349" v="9565" actId="478"/>
          <ac:spMkLst>
            <pc:docMk/>
            <pc:sldMk cId="2605167323" sldId="297"/>
            <ac:spMk id="4" creationId="{F46857BB-93ED-1ECF-20C6-83A9ADBF0C0D}"/>
          </ac:spMkLst>
        </pc:spChg>
        <pc:picChg chg="del">
          <ac:chgData name="Olivia Jonsson Ollander" userId="19abba01-8be5-41cd-9fd3-f23dd609af8f" providerId="ADAL" clId="{D72C4161-CC77-4A42-AEEC-C7E3AA03714F}" dt="2024-06-04T07:44:06.224" v="9564" actId="478"/>
          <ac:picMkLst>
            <pc:docMk/>
            <pc:sldMk cId="2605167323" sldId="297"/>
            <ac:picMk id="2" creationId="{4B9DED5F-13D3-DA01-DD06-AA1042908B7B}"/>
          </ac:picMkLst>
        </pc:picChg>
        <pc:picChg chg="del">
          <ac:chgData name="Olivia Jonsson Ollander" userId="19abba01-8be5-41cd-9fd3-f23dd609af8f" providerId="ADAL" clId="{D72C4161-CC77-4A42-AEEC-C7E3AA03714F}" dt="2024-06-04T07:44:08.401" v="9566" actId="478"/>
          <ac:picMkLst>
            <pc:docMk/>
            <pc:sldMk cId="2605167323" sldId="297"/>
            <ac:picMk id="3" creationId="{96BC9DC7-4D56-3ECE-94E2-2D3F6E292936}"/>
          </ac:picMkLst>
        </pc:picChg>
        <pc:picChg chg="add mod">
          <ac:chgData name="Olivia Jonsson Ollander" userId="19abba01-8be5-41cd-9fd3-f23dd609af8f" providerId="ADAL" clId="{D72C4161-CC77-4A42-AEEC-C7E3AA03714F}" dt="2024-06-04T07:44:08.967" v="9567"/>
          <ac:picMkLst>
            <pc:docMk/>
            <pc:sldMk cId="2605167323" sldId="297"/>
            <ac:picMk id="6" creationId="{2E29C795-7456-DB02-1947-E2931380C9B1}"/>
          </ac:picMkLst>
        </pc:picChg>
      </pc:sldChg>
      <pc:sldChg chg="addSp delSp modSp mod delAnim modAnim modNotesTx">
        <pc:chgData name="Olivia Jonsson Ollander" userId="19abba01-8be5-41cd-9fd3-f23dd609af8f" providerId="ADAL" clId="{D72C4161-CC77-4A42-AEEC-C7E3AA03714F}" dt="2024-06-04T08:46:13.523" v="9576"/>
        <pc:sldMkLst>
          <pc:docMk/>
          <pc:sldMk cId="2868400702" sldId="298"/>
        </pc:sldMkLst>
        <pc:picChg chg="del">
          <ac:chgData name="Olivia Jonsson Ollander" userId="19abba01-8be5-41cd-9fd3-f23dd609af8f" providerId="ADAL" clId="{D72C4161-CC77-4A42-AEEC-C7E3AA03714F}" dt="2024-05-31T12:26:30.429" v="9370" actId="478"/>
          <ac:picMkLst>
            <pc:docMk/>
            <pc:sldMk cId="2868400702" sldId="298"/>
            <ac:picMk id="2" creationId="{21E0D54D-8B08-58B0-8FA5-318157FDB90F}"/>
          </ac:picMkLst>
        </pc:picChg>
        <pc:picChg chg="add mod">
          <ac:chgData name="Olivia Jonsson Ollander" userId="19abba01-8be5-41cd-9fd3-f23dd609af8f" providerId="ADAL" clId="{D72C4161-CC77-4A42-AEEC-C7E3AA03714F}" dt="2024-06-04T08:45:45.762" v="9574"/>
          <ac:picMkLst>
            <pc:docMk/>
            <pc:sldMk cId="2868400702" sldId="298"/>
            <ac:picMk id="2" creationId="{ED8383A7-55BC-AF59-7E8C-3AD99A78361E}"/>
          </ac:picMkLst>
        </pc:picChg>
        <pc:picChg chg="add mod">
          <ac:chgData name="Olivia Jonsson Ollander" userId="19abba01-8be5-41cd-9fd3-f23dd609af8f" providerId="ADAL" clId="{D72C4161-CC77-4A42-AEEC-C7E3AA03714F}" dt="2024-06-04T08:45:45.762" v="9574"/>
          <ac:picMkLst>
            <pc:docMk/>
            <pc:sldMk cId="2868400702" sldId="298"/>
            <ac:picMk id="3" creationId="{7DE1AD14-5065-3C01-6539-6CF286C7497A}"/>
          </ac:picMkLst>
        </pc:picChg>
        <pc:picChg chg="del">
          <ac:chgData name="Olivia Jonsson Ollander" userId="19abba01-8be5-41cd-9fd3-f23dd609af8f" providerId="ADAL" clId="{D72C4161-CC77-4A42-AEEC-C7E3AA03714F}" dt="2024-05-31T12:26:27.048" v="9369" actId="478"/>
          <ac:picMkLst>
            <pc:docMk/>
            <pc:sldMk cId="2868400702" sldId="298"/>
            <ac:picMk id="3" creationId="{D8F8F2F4-6349-D799-D9B2-36B10010B9EA}"/>
          </ac:picMkLst>
        </pc:picChg>
        <pc:picChg chg="add mod">
          <ac:chgData name="Olivia Jonsson Ollander" userId="19abba01-8be5-41cd-9fd3-f23dd609af8f" providerId="ADAL" clId="{D72C4161-CC77-4A42-AEEC-C7E3AA03714F}" dt="2024-06-04T08:45:45.762" v="9574"/>
          <ac:picMkLst>
            <pc:docMk/>
            <pc:sldMk cId="2868400702" sldId="298"/>
            <ac:picMk id="4" creationId="{3503BD12-6BA1-BC29-708B-5E4297989AD5}"/>
          </ac:picMkLst>
        </pc:picChg>
        <pc:picChg chg="del">
          <ac:chgData name="Olivia Jonsson Ollander" userId="19abba01-8be5-41cd-9fd3-f23dd609af8f" providerId="ADAL" clId="{D72C4161-CC77-4A42-AEEC-C7E3AA03714F}" dt="2024-05-31T12:26:25.705" v="9368" actId="478"/>
          <ac:picMkLst>
            <pc:docMk/>
            <pc:sldMk cId="2868400702" sldId="298"/>
            <ac:picMk id="4" creationId="{D99D8B2B-3A9C-CC46-2E93-97432E7CDBB6}"/>
          </ac:picMkLst>
        </pc:picChg>
        <pc:picChg chg="add del mod">
          <ac:chgData name="Olivia Jonsson Ollander" userId="19abba01-8be5-41cd-9fd3-f23dd609af8f" providerId="ADAL" clId="{D72C4161-CC77-4A42-AEEC-C7E3AA03714F}" dt="2024-06-04T08:45:41.357" v="9571" actId="478"/>
          <ac:picMkLst>
            <pc:docMk/>
            <pc:sldMk cId="2868400702" sldId="298"/>
            <ac:picMk id="7" creationId="{ED8825DB-FA20-0996-143D-3B6107FD4371}"/>
          </ac:picMkLst>
        </pc:picChg>
        <pc:picChg chg="add del mod">
          <ac:chgData name="Olivia Jonsson Ollander" userId="19abba01-8be5-41cd-9fd3-f23dd609af8f" providerId="ADAL" clId="{D72C4161-CC77-4A42-AEEC-C7E3AA03714F}" dt="2024-06-04T08:45:40.585" v="9570" actId="478"/>
          <ac:picMkLst>
            <pc:docMk/>
            <pc:sldMk cId="2868400702" sldId="298"/>
            <ac:picMk id="8" creationId="{903BD05C-2FEF-E301-87DF-4389904A4CA0}"/>
          </ac:picMkLst>
        </pc:picChg>
        <pc:picChg chg="add del mod">
          <ac:chgData name="Olivia Jonsson Ollander" userId="19abba01-8be5-41cd-9fd3-f23dd609af8f" providerId="ADAL" clId="{D72C4161-CC77-4A42-AEEC-C7E3AA03714F}" dt="2024-06-04T08:45:39.979" v="9569" actId="478"/>
          <ac:picMkLst>
            <pc:docMk/>
            <pc:sldMk cId="2868400702" sldId="298"/>
            <ac:picMk id="9" creationId="{37720CB0-2E9E-D448-0BA2-82EE555CEE4D}"/>
          </ac:picMkLst>
        </pc:picChg>
        <pc:picChg chg="add del mod">
          <ac:chgData name="Olivia Jonsson Ollander" userId="19abba01-8be5-41cd-9fd3-f23dd609af8f" providerId="ADAL" clId="{D72C4161-CC77-4A42-AEEC-C7E3AA03714F}" dt="2024-06-04T08:45:39.355" v="9568" actId="478"/>
          <ac:picMkLst>
            <pc:docMk/>
            <pc:sldMk cId="2868400702" sldId="298"/>
            <ac:picMk id="10" creationId="{4C8F5916-E73A-9F74-ED85-274A560E0220}"/>
          </ac:picMkLst>
        </pc:picChg>
        <pc:picChg chg="add del mod">
          <ac:chgData name="Olivia Jonsson Ollander" userId="19abba01-8be5-41cd-9fd3-f23dd609af8f" providerId="ADAL" clId="{D72C4161-CC77-4A42-AEEC-C7E3AA03714F}" dt="2024-06-04T08:45:45.042" v="9573" actId="478"/>
          <ac:picMkLst>
            <pc:docMk/>
            <pc:sldMk cId="2868400702" sldId="298"/>
            <ac:picMk id="11" creationId="{9441CD0D-30DE-14A9-9703-0B270F793D39}"/>
          </ac:picMkLst>
        </pc:picChg>
        <pc:picChg chg="add del mod">
          <ac:chgData name="Olivia Jonsson Ollander" userId="19abba01-8be5-41cd-9fd3-f23dd609af8f" providerId="ADAL" clId="{D72C4161-CC77-4A42-AEEC-C7E3AA03714F}" dt="2024-06-04T08:45:43.411" v="9572" actId="478"/>
          <ac:picMkLst>
            <pc:docMk/>
            <pc:sldMk cId="2868400702" sldId="298"/>
            <ac:picMk id="12" creationId="{FCF7CA09-ACB9-FD70-5D2C-0D00EE517200}"/>
          </ac:picMkLst>
        </pc:picChg>
        <pc:picChg chg="add mod">
          <ac:chgData name="Olivia Jonsson Ollander" userId="19abba01-8be5-41cd-9fd3-f23dd609af8f" providerId="ADAL" clId="{D72C4161-CC77-4A42-AEEC-C7E3AA03714F}" dt="2024-06-04T08:45:45.762" v="9574"/>
          <ac:picMkLst>
            <pc:docMk/>
            <pc:sldMk cId="2868400702" sldId="298"/>
            <ac:picMk id="13" creationId="{38E2A211-3C67-7B77-E404-CA19D005695B}"/>
          </ac:picMkLst>
        </pc:picChg>
        <pc:picChg chg="add mod">
          <ac:chgData name="Olivia Jonsson Ollander" userId="19abba01-8be5-41cd-9fd3-f23dd609af8f" providerId="ADAL" clId="{D72C4161-CC77-4A42-AEEC-C7E3AA03714F}" dt="2024-06-04T08:45:45.762" v="9574"/>
          <ac:picMkLst>
            <pc:docMk/>
            <pc:sldMk cId="2868400702" sldId="298"/>
            <ac:picMk id="14" creationId="{DA135F4B-196D-F189-1733-E475D05801F6}"/>
          </ac:picMkLst>
        </pc:picChg>
      </pc:sldChg>
      <pc:sldChg chg="del">
        <pc:chgData name="Olivia Jonsson Ollander" userId="19abba01-8be5-41cd-9fd3-f23dd609af8f" providerId="ADAL" clId="{D72C4161-CC77-4A42-AEEC-C7E3AA03714F}" dt="2024-05-31T12:26:02.937" v="9367" actId="47"/>
        <pc:sldMkLst>
          <pc:docMk/>
          <pc:sldMk cId="3244663736" sldId="299"/>
        </pc:sldMkLst>
      </pc:sldChg>
      <pc:sldChg chg="addSp delSp modSp mod modAnim modNotesTx">
        <pc:chgData name="Olivia Jonsson Ollander" userId="19abba01-8be5-41cd-9fd3-f23dd609af8f" providerId="ADAL" clId="{D72C4161-CC77-4A42-AEEC-C7E3AA03714F}" dt="2024-06-18T08:20:24.694" v="13916"/>
        <pc:sldMkLst>
          <pc:docMk/>
          <pc:sldMk cId="2585945228" sldId="302"/>
        </pc:sldMkLst>
        <pc:spChg chg="mod">
          <ac:chgData name="Olivia Jonsson Ollander" userId="19abba01-8be5-41cd-9fd3-f23dd609af8f" providerId="ADAL" clId="{D72C4161-CC77-4A42-AEEC-C7E3AA03714F}" dt="2024-05-31T05:52:22.159" v="23" actId="255"/>
          <ac:spMkLst>
            <pc:docMk/>
            <pc:sldMk cId="2585945228" sldId="302"/>
            <ac:spMk id="2" creationId="{B49BE214-58E7-EDC4-B8F2-AB81016AA0D0}"/>
          </ac:spMkLst>
        </pc:spChg>
        <pc:spChg chg="mod">
          <ac:chgData name="Olivia Jonsson Ollander" userId="19abba01-8be5-41cd-9fd3-f23dd609af8f" providerId="ADAL" clId="{D72C4161-CC77-4A42-AEEC-C7E3AA03714F}" dt="2024-05-31T05:52:14.563" v="22" actId="20577"/>
          <ac:spMkLst>
            <pc:docMk/>
            <pc:sldMk cId="2585945228" sldId="302"/>
            <ac:spMk id="3" creationId="{F809302A-C911-22CA-662E-51E89D2B2307}"/>
          </ac:spMkLst>
        </pc:spChg>
        <pc:spChg chg="add mod">
          <ac:chgData name="Olivia Jonsson Ollander" userId="19abba01-8be5-41cd-9fd3-f23dd609af8f" providerId="ADAL" clId="{D72C4161-CC77-4A42-AEEC-C7E3AA03714F}" dt="2024-06-04T10:19:46.562" v="11484" actId="1076"/>
          <ac:spMkLst>
            <pc:docMk/>
            <pc:sldMk cId="2585945228" sldId="302"/>
            <ac:spMk id="4" creationId="{A9E787C0-D440-21B1-10C2-9AC01C6CCBF4}"/>
          </ac:spMkLst>
        </pc:spChg>
        <pc:spChg chg="add mod">
          <ac:chgData name="Olivia Jonsson Ollander" userId="19abba01-8be5-41cd-9fd3-f23dd609af8f" providerId="ADAL" clId="{D72C4161-CC77-4A42-AEEC-C7E3AA03714F}" dt="2024-06-04T10:20:33.451" v="11497" actId="1076"/>
          <ac:spMkLst>
            <pc:docMk/>
            <pc:sldMk cId="2585945228" sldId="302"/>
            <ac:spMk id="6" creationId="{D08AC495-6C1E-898E-3CD7-68D13E305468}"/>
          </ac:spMkLst>
        </pc:spChg>
        <pc:spChg chg="add mod">
          <ac:chgData name="Olivia Jonsson Ollander" userId="19abba01-8be5-41cd-9fd3-f23dd609af8f" providerId="ADAL" clId="{D72C4161-CC77-4A42-AEEC-C7E3AA03714F}" dt="2024-06-04T10:20:25.273" v="11495" actId="1076"/>
          <ac:spMkLst>
            <pc:docMk/>
            <pc:sldMk cId="2585945228" sldId="302"/>
            <ac:spMk id="10" creationId="{77274CCA-98DD-3CE1-38B0-4B522A810ABE}"/>
          </ac:spMkLst>
        </pc:spChg>
        <pc:spChg chg="add mod">
          <ac:chgData name="Olivia Jonsson Ollander" userId="19abba01-8be5-41cd-9fd3-f23dd609af8f" providerId="ADAL" clId="{D72C4161-CC77-4A42-AEEC-C7E3AA03714F}" dt="2024-06-04T10:19:58.187" v="11488" actId="1076"/>
          <ac:spMkLst>
            <pc:docMk/>
            <pc:sldMk cId="2585945228" sldId="302"/>
            <ac:spMk id="12" creationId="{F6FAB735-7DDC-2C5F-65B5-39AF95EFE093}"/>
          </ac:spMkLst>
        </pc:spChg>
        <pc:spChg chg="add mod">
          <ac:chgData name="Olivia Jonsson Ollander" userId="19abba01-8be5-41cd-9fd3-f23dd609af8f" providerId="ADAL" clId="{D72C4161-CC77-4A42-AEEC-C7E3AA03714F}" dt="2024-06-04T10:20:07.368" v="11490" actId="1076"/>
          <ac:spMkLst>
            <pc:docMk/>
            <pc:sldMk cId="2585945228" sldId="302"/>
            <ac:spMk id="13" creationId="{C199A76A-1AD3-2796-C3CE-5B62745BC4EC}"/>
          </ac:spMkLst>
        </pc:spChg>
        <pc:picChg chg="add mod modCrop">
          <ac:chgData name="Olivia Jonsson Ollander" userId="19abba01-8be5-41cd-9fd3-f23dd609af8f" providerId="ADAL" clId="{D72C4161-CC77-4A42-AEEC-C7E3AA03714F}" dt="2024-06-04T10:19:53.669" v="11487" actId="1076"/>
          <ac:picMkLst>
            <pc:docMk/>
            <pc:sldMk cId="2585945228" sldId="302"/>
            <ac:picMk id="5" creationId="{616C994D-56CD-3A1C-FF5C-576FB1AA4145}"/>
          </ac:picMkLst>
        </pc:picChg>
        <pc:picChg chg="mod">
          <ac:chgData name="Olivia Jonsson Ollander" userId="19abba01-8be5-41cd-9fd3-f23dd609af8f" providerId="ADAL" clId="{D72C4161-CC77-4A42-AEEC-C7E3AA03714F}" dt="2024-06-04T10:19:42.611" v="11483" actId="1076"/>
          <ac:picMkLst>
            <pc:docMk/>
            <pc:sldMk cId="2585945228" sldId="302"/>
            <ac:picMk id="7" creationId="{F24E958F-3CB9-BD99-36BF-664EF7BAEA57}"/>
          </ac:picMkLst>
        </pc:picChg>
        <pc:picChg chg="mod">
          <ac:chgData name="Olivia Jonsson Ollander" userId="19abba01-8be5-41cd-9fd3-f23dd609af8f" providerId="ADAL" clId="{D72C4161-CC77-4A42-AEEC-C7E3AA03714F}" dt="2024-06-04T10:16:38.456" v="11393" actId="1076"/>
          <ac:picMkLst>
            <pc:docMk/>
            <pc:sldMk cId="2585945228" sldId="302"/>
            <ac:picMk id="8" creationId="{14608C18-EE54-F5CF-EF04-99DE3C007196}"/>
          </ac:picMkLst>
        </pc:picChg>
        <pc:picChg chg="mod">
          <ac:chgData name="Olivia Jonsson Ollander" userId="19abba01-8be5-41cd-9fd3-f23dd609af8f" providerId="ADAL" clId="{D72C4161-CC77-4A42-AEEC-C7E3AA03714F}" dt="2024-06-04T10:20:19.354" v="11494" actId="1076"/>
          <ac:picMkLst>
            <pc:docMk/>
            <pc:sldMk cId="2585945228" sldId="302"/>
            <ac:picMk id="9" creationId="{CA10D92C-8695-61E7-E1F4-883B36AC8B9C}"/>
          </ac:picMkLst>
        </pc:picChg>
        <pc:picChg chg="del">
          <ac:chgData name="Olivia Jonsson Ollander" userId="19abba01-8be5-41cd-9fd3-f23dd609af8f" providerId="ADAL" clId="{D72C4161-CC77-4A42-AEEC-C7E3AA03714F}" dt="2024-05-31T10:27:22.520" v="9069" actId="478"/>
          <ac:picMkLst>
            <pc:docMk/>
            <pc:sldMk cId="2585945228" sldId="302"/>
            <ac:picMk id="10" creationId="{770F7482-103E-B5D9-FF01-D4FC9ED39997}"/>
          </ac:picMkLst>
        </pc:picChg>
        <pc:picChg chg="mod">
          <ac:chgData name="Olivia Jonsson Ollander" userId="19abba01-8be5-41cd-9fd3-f23dd609af8f" providerId="ADAL" clId="{D72C4161-CC77-4A42-AEEC-C7E3AA03714F}" dt="2024-06-04T10:20:10.059" v="11491" actId="1076"/>
          <ac:picMkLst>
            <pc:docMk/>
            <pc:sldMk cId="2585945228" sldId="302"/>
            <ac:picMk id="11" creationId="{7B7FD859-FD71-9796-9577-4A4E310AE7DA}"/>
          </ac:picMkLst>
        </pc:picChg>
      </pc:sldChg>
      <pc:sldChg chg="modNotesTx">
        <pc:chgData name="Olivia Jonsson Ollander" userId="19abba01-8be5-41cd-9fd3-f23dd609af8f" providerId="ADAL" clId="{D72C4161-CC77-4A42-AEEC-C7E3AA03714F}" dt="2024-06-18T08:46:03.649" v="15750" actId="20577"/>
        <pc:sldMkLst>
          <pc:docMk/>
          <pc:sldMk cId="3797142196" sldId="305"/>
        </pc:sldMkLst>
      </pc:sldChg>
      <pc:sldChg chg="addSp modSp del mod ord modNotesTx">
        <pc:chgData name="Olivia Jonsson Ollander" userId="19abba01-8be5-41cd-9fd3-f23dd609af8f" providerId="ADAL" clId="{D72C4161-CC77-4A42-AEEC-C7E3AA03714F}" dt="2024-06-05T12:44:08.005" v="13249" actId="47"/>
        <pc:sldMkLst>
          <pc:docMk/>
          <pc:sldMk cId="3329360630" sldId="307"/>
        </pc:sldMkLst>
        <pc:picChg chg="add mod">
          <ac:chgData name="Olivia Jonsson Ollander" userId="19abba01-8be5-41cd-9fd3-f23dd609af8f" providerId="ADAL" clId="{D72C4161-CC77-4A42-AEEC-C7E3AA03714F}" dt="2024-05-31T11:00:04.437" v="9364" actId="1076"/>
          <ac:picMkLst>
            <pc:docMk/>
            <pc:sldMk cId="3329360630" sldId="307"/>
            <ac:picMk id="3" creationId="{920E5660-DF47-EE83-C7DE-D43F25AD0E46}"/>
          </ac:picMkLst>
        </pc:picChg>
      </pc:sldChg>
      <pc:sldChg chg="del modNotesTx">
        <pc:chgData name="Olivia Jonsson Ollander" userId="19abba01-8be5-41cd-9fd3-f23dd609af8f" providerId="ADAL" clId="{D72C4161-CC77-4A42-AEEC-C7E3AA03714F}" dt="2024-06-04T10:54:35.042" v="12649" actId="47"/>
        <pc:sldMkLst>
          <pc:docMk/>
          <pc:sldMk cId="591330607" sldId="308"/>
        </pc:sldMkLst>
      </pc:sldChg>
      <pc:sldChg chg="addSp modSp new mod modNotesTx">
        <pc:chgData name="Olivia Jonsson Ollander" userId="19abba01-8be5-41cd-9fd3-f23dd609af8f" providerId="ADAL" clId="{D72C4161-CC77-4A42-AEEC-C7E3AA03714F}" dt="2024-06-11T08:21:22.741" v="13910" actId="20577"/>
        <pc:sldMkLst>
          <pc:docMk/>
          <pc:sldMk cId="238244135" sldId="309"/>
        </pc:sldMkLst>
        <pc:spChg chg="add mod">
          <ac:chgData name="Olivia Jonsson Ollander" userId="19abba01-8be5-41cd-9fd3-f23dd609af8f" providerId="ADAL" clId="{D72C4161-CC77-4A42-AEEC-C7E3AA03714F}" dt="2024-06-04T10:23:18.063" v="11537" actId="1076"/>
          <ac:spMkLst>
            <pc:docMk/>
            <pc:sldMk cId="238244135" sldId="309"/>
            <ac:spMk id="5" creationId="{A6F6BC77-0EB4-5A42-316D-EB03CEA1D47B}"/>
          </ac:spMkLst>
        </pc:spChg>
        <pc:spChg chg="add mod">
          <ac:chgData name="Olivia Jonsson Ollander" userId="19abba01-8be5-41cd-9fd3-f23dd609af8f" providerId="ADAL" clId="{D72C4161-CC77-4A42-AEEC-C7E3AA03714F}" dt="2024-06-04T10:23:42.366" v="11540" actId="1076"/>
          <ac:spMkLst>
            <pc:docMk/>
            <pc:sldMk cId="238244135" sldId="309"/>
            <ac:spMk id="6" creationId="{FF5664B6-E221-1D06-0D2E-3A4F54F8E486}"/>
          </ac:spMkLst>
        </pc:spChg>
        <pc:spChg chg="add mod">
          <ac:chgData name="Olivia Jonsson Ollander" userId="19abba01-8be5-41cd-9fd3-f23dd609af8f" providerId="ADAL" clId="{D72C4161-CC77-4A42-AEEC-C7E3AA03714F}" dt="2024-06-04T10:23:11.723" v="11536" actId="1076"/>
          <ac:spMkLst>
            <pc:docMk/>
            <pc:sldMk cId="238244135" sldId="309"/>
            <ac:spMk id="7" creationId="{0FD2AD68-CE3F-4299-5E86-E6FA7E230CCA}"/>
          </ac:spMkLst>
        </pc:spChg>
        <pc:picChg chg="add mod">
          <ac:chgData name="Olivia Jonsson Ollander" userId="19abba01-8be5-41cd-9fd3-f23dd609af8f" providerId="ADAL" clId="{D72C4161-CC77-4A42-AEEC-C7E3AA03714F}" dt="2024-06-04T10:22:05.121" v="11512" actId="1076"/>
          <ac:picMkLst>
            <pc:docMk/>
            <pc:sldMk cId="238244135" sldId="309"/>
            <ac:picMk id="2" creationId="{940F9E23-4008-ABBF-EE84-55B3AB55E6B7}"/>
          </ac:picMkLst>
        </pc:picChg>
        <pc:picChg chg="add mod">
          <ac:chgData name="Olivia Jonsson Ollander" userId="19abba01-8be5-41cd-9fd3-f23dd609af8f" providerId="ADAL" clId="{D72C4161-CC77-4A42-AEEC-C7E3AA03714F}" dt="2024-06-04T10:23:36.663" v="11539" actId="1076"/>
          <ac:picMkLst>
            <pc:docMk/>
            <pc:sldMk cId="238244135" sldId="309"/>
            <ac:picMk id="3" creationId="{F68F4160-82F4-C543-CFA2-586CC3673D04}"/>
          </ac:picMkLst>
        </pc:picChg>
        <pc:picChg chg="add mod">
          <ac:chgData name="Olivia Jonsson Ollander" userId="19abba01-8be5-41cd-9fd3-f23dd609af8f" providerId="ADAL" clId="{D72C4161-CC77-4A42-AEEC-C7E3AA03714F}" dt="2024-06-04T10:23:28.250" v="11538" actId="1076"/>
          <ac:picMkLst>
            <pc:docMk/>
            <pc:sldMk cId="238244135" sldId="309"/>
            <ac:picMk id="4" creationId="{AD349A40-23CD-BEEB-DABB-E73C128D3113}"/>
          </ac:picMkLst>
        </pc:picChg>
      </pc:sldChg>
      <pc:sldChg chg="addSp delSp modSp new mod setBg modNotesTx">
        <pc:chgData name="Olivia Jonsson Ollander" userId="19abba01-8be5-41cd-9fd3-f23dd609af8f" providerId="ADAL" clId="{D72C4161-CC77-4A42-AEEC-C7E3AA03714F}" dt="2024-06-04T10:25:18.003" v="11556" actId="1076"/>
        <pc:sldMkLst>
          <pc:docMk/>
          <pc:sldMk cId="4236212461" sldId="310"/>
        </pc:sldMkLst>
        <pc:spChg chg="add mod">
          <ac:chgData name="Olivia Jonsson Ollander" userId="19abba01-8be5-41cd-9fd3-f23dd609af8f" providerId="ADAL" clId="{D72C4161-CC77-4A42-AEEC-C7E3AA03714F}" dt="2024-06-04T10:25:13.161" v="11554" actId="1076"/>
          <ac:spMkLst>
            <pc:docMk/>
            <pc:sldMk cId="4236212461" sldId="310"/>
            <ac:spMk id="2" creationId="{755A94B1-29D5-DAE7-501D-E9692DF16ABE}"/>
          </ac:spMkLst>
        </pc:spChg>
        <pc:spChg chg="add mod">
          <ac:chgData name="Olivia Jonsson Ollander" userId="19abba01-8be5-41cd-9fd3-f23dd609af8f" providerId="ADAL" clId="{D72C4161-CC77-4A42-AEEC-C7E3AA03714F}" dt="2024-06-04T10:25:18.003" v="11556" actId="1076"/>
          <ac:spMkLst>
            <pc:docMk/>
            <pc:sldMk cId="4236212461" sldId="310"/>
            <ac:spMk id="3" creationId="{A4FBE8A4-15EF-FD3A-0ECB-1B73C4C70CB0}"/>
          </ac:spMkLst>
        </pc:spChg>
        <pc:spChg chg="add del">
          <ac:chgData name="Olivia Jonsson Ollander" userId="19abba01-8be5-41cd-9fd3-f23dd609af8f" providerId="ADAL" clId="{D72C4161-CC77-4A42-AEEC-C7E3AA03714F}" dt="2024-05-31T10:45:18.250" v="9300" actId="26606"/>
          <ac:spMkLst>
            <pc:docMk/>
            <pc:sldMk cId="4236212461" sldId="310"/>
            <ac:spMk id="10" creationId="{4FED3B73-CF89-479C-B15F-F30CF2E10D98}"/>
          </ac:spMkLst>
        </pc:spChg>
        <pc:picChg chg="add del mod">
          <ac:chgData name="Olivia Jonsson Ollander" userId="19abba01-8be5-41cd-9fd3-f23dd609af8f" providerId="ADAL" clId="{D72C4161-CC77-4A42-AEEC-C7E3AA03714F}" dt="2024-05-31T10:42:50.171" v="9276" actId="478"/>
          <ac:picMkLst>
            <pc:docMk/>
            <pc:sldMk cId="4236212461" sldId="310"/>
            <ac:picMk id="2" creationId="{CD92B780-1D46-5769-1972-87AED28BEB0A}"/>
          </ac:picMkLst>
        </pc:picChg>
        <pc:picChg chg="add del mod">
          <ac:chgData name="Olivia Jonsson Ollander" userId="19abba01-8be5-41cd-9fd3-f23dd609af8f" providerId="ADAL" clId="{D72C4161-CC77-4A42-AEEC-C7E3AA03714F}" dt="2024-05-31T10:43:00.518" v="9277" actId="478"/>
          <ac:picMkLst>
            <pc:docMk/>
            <pc:sldMk cId="4236212461" sldId="310"/>
            <ac:picMk id="3" creationId="{6DFA0FFA-AE24-EF60-D957-168C218263F2}"/>
          </ac:picMkLst>
        </pc:picChg>
        <pc:picChg chg="add mod ord modCrop">
          <ac:chgData name="Olivia Jonsson Ollander" userId="19abba01-8be5-41cd-9fd3-f23dd609af8f" providerId="ADAL" clId="{D72C4161-CC77-4A42-AEEC-C7E3AA03714F}" dt="2024-06-04T10:25:10.157" v="11553" actId="1076"/>
          <ac:picMkLst>
            <pc:docMk/>
            <pc:sldMk cId="4236212461" sldId="310"/>
            <ac:picMk id="4" creationId="{E66FD2D2-C522-EDBB-6AD6-70F01BD16F60}"/>
          </ac:picMkLst>
        </pc:picChg>
        <pc:picChg chg="add mod">
          <ac:chgData name="Olivia Jonsson Ollander" userId="19abba01-8be5-41cd-9fd3-f23dd609af8f" providerId="ADAL" clId="{D72C4161-CC77-4A42-AEEC-C7E3AA03714F}" dt="2024-06-04T10:25:04.082" v="11552" actId="1076"/>
          <ac:picMkLst>
            <pc:docMk/>
            <pc:sldMk cId="4236212461" sldId="310"/>
            <ac:picMk id="5" creationId="{015BA6AE-A3BC-DC28-A3FA-F9BC1974D418}"/>
          </ac:picMkLst>
        </pc:picChg>
        <pc:cxnChg chg="add del">
          <ac:chgData name="Olivia Jonsson Ollander" userId="19abba01-8be5-41cd-9fd3-f23dd609af8f" providerId="ADAL" clId="{D72C4161-CC77-4A42-AEEC-C7E3AA03714F}" dt="2024-05-31T10:45:18.250" v="9299" actId="26606"/>
          <ac:cxnSpMkLst>
            <pc:docMk/>
            <pc:sldMk cId="4236212461" sldId="310"/>
            <ac:cxnSpMk id="15" creationId="{0F970142-5B97-4063-9AD9-AF3903474EEE}"/>
          </ac:cxnSpMkLst>
        </pc:cxnChg>
      </pc:sldChg>
      <pc:sldChg chg="new del">
        <pc:chgData name="Olivia Jonsson Ollander" userId="19abba01-8be5-41cd-9fd3-f23dd609af8f" providerId="ADAL" clId="{D72C4161-CC77-4A42-AEEC-C7E3AA03714F}" dt="2024-05-31T07:00:44.988" v="6011" actId="47"/>
        <pc:sldMkLst>
          <pc:docMk/>
          <pc:sldMk cId="151395426" sldId="311"/>
        </pc:sldMkLst>
      </pc:sldChg>
      <pc:sldChg chg="addSp delSp modSp add mod modNotesTx">
        <pc:chgData name="Olivia Jonsson Ollander" userId="19abba01-8be5-41cd-9fd3-f23dd609af8f" providerId="ADAL" clId="{D72C4161-CC77-4A42-AEEC-C7E3AA03714F}" dt="2024-05-31T10:28:58.023" v="9085"/>
        <pc:sldMkLst>
          <pc:docMk/>
          <pc:sldMk cId="1701694496" sldId="311"/>
        </pc:sldMkLst>
        <pc:spChg chg="mod">
          <ac:chgData name="Olivia Jonsson Ollander" userId="19abba01-8be5-41cd-9fd3-f23dd609af8f" providerId="ADAL" clId="{D72C4161-CC77-4A42-AEEC-C7E3AA03714F}" dt="2024-05-31T10:11:31.399" v="8706" actId="20577"/>
          <ac:spMkLst>
            <pc:docMk/>
            <pc:sldMk cId="1701694496" sldId="311"/>
            <ac:spMk id="3" creationId="{F809302A-C911-22CA-662E-51E89D2B2307}"/>
          </ac:spMkLst>
        </pc:spChg>
        <pc:picChg chg="add mod">
          <ac:chgData name="Olivia Jonsson Ollander" userId="19abba01-8be5-41cd-9fd3-f23dd609af8f" providerId="ADAL" clId="{D72C4161-CC77-4A42-AEEC-C7E3AA03714F}" dt="2024-05-31T10:28:58.023" v="9085"/>
          <ac:picMkLst>
            <pc:docMk/>
            <pc:sldMk cId="1701694496" sldId="311"/>
            <ac:picMk id="4" creationId="{11C6B5CE-8A58-DCFD-BD2E-1697718109FB}"/>
          </ac:picMkLst>
        </pc:picChg>
        <pc:picChg chg="del">
          <ac:chgData name="Olivia Jonsson Ollander" userId="19abba01-8be5-41cd-9fd3-f23dd609af8f" providerId="ADAL" clId="{D72C4161-CC77-4A42-AEEC-C7E3AA03714F}" dt="2024-05-31T10:28:57.757" v="9084" actId="478"/>
          <ac:picMkLst>
            <pc:docMk/>
            <pc:sldMk cId="1701694496" sldId="311"/>
            <ac:picMk id="10" creationId="{770F7482-103E-B5D9-FF01-D4FC9ED39997}"/>
          </ac:picMkLst>
        </pc:picChg>
      </pc:sldChg>
      <pc:sldChg chg="del modNotesTx">
        <pc:chgData name="Olivia Jonsson Ollander" userId="19abba01-8be5-41cd-9fd3-f23dd609af8f" providerId="ADAL" clId="{D72C4161-CC77-4A42-AEEC-C7E3AA03714F}" dt="2024-06-07T10:44:51.003" v="13661" actId="47"/>
        <pc:sldMkLst>
          <pc:docMk/>
          <pc:sldMk cId="932424286" sldId="312"/>
        </pc:sldMkLst>
      </pc:sldChg>
      <pc:sldChg chg="new del">
        <pc:chgData name="Olivia Jonsson Ollander" userId="19abba01-8be5-41cd-9fd3-f23dd609af8f" providerId="ADAL" clId="{D72C4161-CC77-4A42-AEEC-C7E3AA03714F}" dt="2024-05-31T07:00:46.316" v="6012" actId="47"/>
        <pc:sldMkLst>
          <pc:docMk/>
          <pc:sldMk cId="3815729810" sldId="312"/>
        </pc:sldMkLst>
      </pc:sldChg>
      <pc:sldChg chg="addSp delSp modSp del mod modAnim">
        <pc:chgData name="Olivia Jonsson Ollander" userId="19abba01-8be5-41cd-9fd3-f23dd609af8f" providerId="ADAL" clId="{D72C4161-CC77-4A42-AEEC-C7E3AA03714F}" dt="2024-06-03T09:51:50.101" v="9380" actId="47"/>
        <pc:sldMkLst>
          <pc:docMk/>
          <pc:sldMk cId="2751752252" sldId="313"/>
        </pc:sldMkLst>
        <pc:picChg chg="add mod">
          <ac:chgData name="Olivia Jonsson Ollander" userId="19abba01-8be5-41cd-9fd3-f23dd609af8f" providerId="ADAL" clId="{D72C4161-CC77-4A42-AEEC-C7E3AA03714F}" dt="2024-05-31T12:25:46.446" v="9366"/>
          <ac:picMkLst>
            <pc:docMk/>
            <pc:sldMk cId="2751752252" sldId="313"/>
            <ac:picMk id="2" creationId="{C0A05513-3E2B-0BAE-D26E-BE6DE7884440}"/>
          </ac:picMkLst>
        </pc:picChg>
        <pc:picChg chg="add mod">
          <ac:chgData name="Olivia Jonsson Ollander" userId="19abba01-8be5-41cd-9fd3-f23dd609af8f" providerId="ADAL" clId="{D72C4161-CC77-4A42-AEEC-C7E3AA03714F}" dt="2024-05-31T12:34:51.360" v="9372"/>
          <ac:picMkLst>
            <pc:docMk/>
            <pc:sldMk cId="2751752252" sldId="313"/>
            <ac:picMk id="3" creationId="{0D52A90E-8782-06D4-9B42-E76C5F4CD34A}"/>
          </ac:picMkLst>
        </pc:picChg>
        <pc:picChg chg="del">
          <ac:chgData name="Olivia Jonsson Ollander" userId="19abba01-8be5-41cd-9fd3-f23dd609af8f" providerId="ADAL" clId="{D72C4161-CC77-4A42-AEEC-C7E3AA03714F}" dt="2024-05-31T12:25:44.919" v="9365" actId="478"/>
          <ac:picMkLst>
            <pc:docMk/>
            <pc:sldMk cId="2751752252" sldId="313"/>
            <ac:picMk id="3" creationId="{DC7EF4A7-AB2B-7410-29C0-E68A949D4332}"/>
          </ac:picMkLst>
        </pc:picChg>
        <pc:picChg chg="add mod">
          <ac:chgData name="Olivia Jonsson Ollander" userId="19abba01-8be5-41cd-9fd3-f23dd609af8f" providerId="ADAL" clId="{D72C4161-CC77-4A42-AEEC-C7E3AA03714F}" dt="2024-05-31T12:25:46.446" v="9366"/>
          <ac:picMkLst>
            <pc:docMk/>
            <pc:sldMk cId="2751752252" sldId="313"/>
            <ac:picMk id="4" creationId="{FE8A439C-DF19-43B4-537E-888E3783B5B3}"/>
          </ac:picMkLst>
        </pc:picChg>
        <pc:picChg chg="add mod">
          <ac:chgData name="Olivia Jonsson Ollander" userId="19abba01-8be5-41cd-9fd3-f23dd609af8f" providerId="ADAL" clId="{D72C4161-CC77-4A42-AEEC-C7E3AA03714F}" dt="2024-05-31T12:25:46.446" v="9366"/>
          <ac:picMkLst>
            <pc:docMk/>
            <pc:sldMk cId="2751752252" sldId="313"/>
            <ac:picMk id="5" creationId="{4ABB003A-C1CE-9CF6-3489-1277990D0806}"/>
          </ac:picMkLst>
        </pc:picChg>
      </pc:sldChg>
      <pc:sldChg chg="addSp delSp modSp new mod modNotesTx">
        <pc:chgData name="Olivia Jonsson Ollander" userId="19abba01-8be5-41cd-9fd3-f23dd609af8f" providerId="ADAL" clId="{D72C4161-CC77-4A42-AEEC-C7E3AA03714F}" dt="2024-06-03T09:51:33.520" v="9379"/>
        <pc:sldMkLst>
          <pc:docMk/>
          <pc:sldMk cId="1854619807" sldId="314"/>
        </pc:sldMkLst>
        <pc:spChg chg="add del">
          <ac:chgData name="Olivia Jonsson Ollander" userId="19abba01-8be5-41cd-9fd3-f23dd609af8f" providerId="ADAL" clId="{D72C4161-CC77-4A42-AEEC-C7E3AA03714F}" dt="2024-06-03T09:51:25.014" v="9377" actId="22"/>
          <ac:spMkLst>
            <pc:docMk/>
            <pc:sldMk cId="1854619807" sldId="314"/>
            <ac:spMk id="3" creationId="{7DFBEF1C-9ED3-0B78-0E3C-3921D389F93D}"/>
          </ac:spMkLst>
        </pc:spChg>
        <pc:picChg chg="add mod">
          <ac:chgData name="Olivia Jonsson Ollander" userId="19abba01-8be5-41cd-9fd3-f23dd609af8f" providerId="ADAL" clId="{D72C4161-CC77-4A42-AEEC-C7E3AA03714F}" dt="2024-06-03T09:51:33.520" v="9379"/>
          <ac:picMkLst>
            <pc:docMk/>
            <pc:sldMk cId="1854619807" sldId="314"/>
            <ac:picMk id="4" creationId="{295B603B-EF1D-1FCA-6031-472C4F134763}"/>
          </ac:picMkLst>
        </pc:picChg>
        <pc:picChg chg="add mod">
          <ac:chgData name="Olivia Jonsson Ollander" userId="19abba01-8be5-41cd-9fd3-f23dd609af8f" providerId="ADAL" clId="{D72C4161-CC77-4A42-AEEC-C7E3AA03714F}" dt="2024-06-03T09:51:33.520" v="9379"/>
          <ac:picMkLst>
            <pc:docMk/>
            <pc:sldMk cId="1854619807" sldId="314"/>
            <ac:picMk id="5" creationId="{E4A3110A-2548-AB8B-AA52-D3D9DB9B38AE}"/>
          </ac:picMkLst>
        </pc:picChg>
        <pc:picChg chg="add mod">
          <ac:chgData name="Olivia Jonsson Ollander" userId="19abba01-8be5-41cd-9fd3-f23dd609af8f" providerId="ADAL" clId="{D72C4161-CC77-4A42-AEEC-C7E3AA03714F}" dt="2024-06-03T09:51:33.520" v="9379"/>
          <ac:picMkLst>
            <pc:docMk/>
            <pc:sldMk cId="1854619807" sldId="314"/>
            <ac:picMk id="6" creationId="{8726D8F1-CE1D-377A-BD71-0AFB009BA614}"/>
          </ac:picMkLst>
        </pc:picChg>
      </pc:sldChg>
      <pc:sldChg chg="addSp modSp new mod modNotesTx">
        <pc:chgData name="Olivia Jonsson Ollander" userId="19abba01-8be5-41cd-9fd3-f23dd609af8f" providerId="ADAL" clId="{D72C4161-CC77-4A42-AEEC-C7E3AA03714F}" dt="2024-06-18T08:54:05.248" v="16479" actId="20577"/>
        <pc:sldMkLst>
          <pc:docMk/>
          <pc:sldMk cId="1558477839" sldId="315"/>
        </pc:sldMkLst>
        <pc:spChg chg="add mod">
          <ac:chgData name="Olivia Jonsson Ollander" userId="19abba01-8be5-41cd-9fd3-f23dd609af8f" providerId="ADAL" clId="{D72C4161-CC77-4A42-AEEC-C7E3AA03714F}" dt="2024-06-05T12:44:43.586" v="13279" actId="1076"/>
          <ac:spMkLst>
            <pc:docMk/>
            <pc:sldMk cId="1558477839" sldId="315"/>
            <ac:spMk id="10" creationId="{7D6DBE36-2F05-60B1-B173-A121D60AA4DA}"/>
          </ac:spMkLst>
        </pc:spChg>
        <pc:spChg chg="add mod">
          <ac:chgData name="Olivia Jonsson Ollander" userId="19abba01-8be5-41cd-9fd3-f23dd609af8f" providerId="ADAL" clId="{D72C4161-CC77-4A42-AEEC-C7E3AA03714F}" dt="2024-06-05T12:39:51.817" v="13018" actId="1076"/>
          <ac:spMkLst>
            <pc:docMk/>
            <pc:sldMk cId="1558477839" sldId="315"/>
            <ac:spMk id="11" creationId="{971577DE-3985-9A05-413B-653F5F6DEAC0}"/>
          </ac:spMkLst>
        </pc:spChg>
        <pc:spChg chg="add mod">
          <ac:chgData name="Olivia Jonsson Ollander" userId="19abba01-8be5-41cd-9fd3-f23dd609af8f" providerId="ADAL" clId="{D72C4161-CC77-4A42-AEEC-C7E3AA03714F}" dt="2024-06-11T07:46:46.524" v="13840" actId="20577"/>
          <ac:spMkLst>
            <pc:docMk/>
            <pc:sldMk cId="1558477839" sldId="315"/>
            <ac:spMk id="12" creationId="{9AA3759B-FAA7-2DEE-6092-A80A999D5C5A}"/>
          </ac:spMkLst>
        </pc:spChg>
        <pc:spChg chg="add mod">
          <ac:chgData name="Olivia Jonsson Ollander" userId="19abba01-8be5-41cd-9fd3-f23dd609af8f" providerId="ADAL" clId="{D72C4161-CC77-4A42-AEEC-C7E3AA03714F}" dt="2024-06-05T12:40:10.568" v="13022" actId="1076"/>
          <ac:spMkLst>
            <pc:docMk/>
            <pc:sldMk cId="1558477839" sldId="315"/>
            <ac:spMk id="13" creationId="{234C3819-3AEC-B129-9C80-6FEA0B7CD38E}"/>
          </ac:spMkLst>
        </pc:spChg>
        <pc:spChg chg="add mod">
          <ac:chgData name="Olivia Jonsson Ollander" userId="19abba01-8be5-41cd-9fd3-f23dd609af8f" providerId="ADAL" clId="{D72C4161-CC77-4A42-AEEC-C7E3AA03714F}" dt="2024-06-05T12:41:58.944" v="13145" actId="1076"/>
          <ac:spMkLst>
            <pc:docMk/>
            <pc:sldMk cId="1558477839" sldId="315"/>
            <ac:spMk id="14" creationId="{90B2EA1C-58F0-3CCE-51E3-BDD54AECFFAC}"/>
          </ac:spMkLst>
        </pc:spChg>
        <pc:spChg chg="add mod">
          <ac:chgData name="Olivia Jonsson Ollander" userId="19abba01-8be5-41cd-9fd3-f23dd609af8f" providerId="ADAL" clId="{D72C4161-CC77-4A42-AEEC-C7E3AA03714F}" dt="2024-06-05T12:44:28.768" v="13278" actId="20577"/>
          <ac:spMkLst>
            <pc:docMk/>
            <pc:sldMk cId="1558477839" sldId="315"/>
            <ac:spMk id="15" creationId="{41B2E4E7-BA24-8A52-AFE0-A45E699395F5}"/>
          </ac:spMkLst>
        </pc:spChg>
        <pc:picChg chg="add mod">
          <ac:chgData name="Olivia Jonsson Ollander" userId="19abba01-8be5-41cd-9fd3-f23dd609af8f" providerId="ADAL" clId="{D72C4161-CC77-4A42-AEEC-C7E3AA03714F}" dt="2024-06-05T12:39:45.585" v="13015" actId="1076"/>
          <ac:picMkLst>
            <pc:docMk/>
            <pc:sldMk cId="1558477839" sldId="315"/>
            <ac:picMk id="3" creationId="{1F46BD70-F0E6-E965-9CE7-CCD28ACF863B}"/>
          </ac:picMkLst>
        </pc:picChg>
        <pc:picChg chg="add mod">
          <ac:chgData name="Olivia Jonsson Ollander" userId="19abba01-8be5-41cd-9fd3-f23dd609af8f" providerId="ADAL" clId="{D72C4161-CC77-4A42-AEEC-C7E3AA03714F}" dt="2024-06-05T12:30:17.705" v="12682" actId="1076"/>
          <ac:picMkLst>
            <pc:docMk/>
            <pc:sldMk cId="1558477839" sldId="315"/>
            <ac:picMk id="4" creationId="{FED1DB59-FC93-2C6E-D89E-6653ABB484E7}"/>
          </ac:picMkLst>
        </pc:picChg>
        <pc:picChg chg="add mod">
          <ac:chgData name="Olivia Jonsson Ollander" userId="19abba01-8be5-41cd-9fd3-f23dd609af8f" providerId="ADAL" clId="{D72C4161-CC77-4A42-AEEC-C7E3AA03714F}" dt="2024-06-05T12:30:14.010" v="12680" actId="1076"/>
          <ac:picMkLst>
            <pc:docMk/>
            <pc:sldMk cId="1558477839" sldId="315"/>
            <ac:picMk id="6" creationId="{9A04EB03-9C9C-A3B6-DE45-CC45CCCA7CFF}"/>
          </ac:picMkLst>
        </pc:picChg>
        <pc:picChg chg="add mod">
          <ac:chgData name="Olivia Jonsson Ollander" userId="19abba01-8be5-41cd-9fd3-f23dd609af8f" providerId="ADAL" clId="{D72C4161-CC77-4A42-AEEC-C7E3AA03714F}" dt="2024-06-05T12:43:44.603" v="13244" actId="1076"/>
          <ac:picMkLst>
            <pc:docMk/>
            <pc:sldMk cId="1558477839" sldId="315"/>
            <ac:picMk id="8" creationId="{11DA343D-B179-D130-A4D2-3E9D5BE0CA5F}"/>
          </ac:picMkLst>
        </pc:picChg>
        <pc:picChg chg="add mod">
          <ac:chgData name="Olivia Jonsson Ollander" userId="19abba01-8be5-41cd-9fd3-f23dd609af8f" providerId="ADAL" clId="{D72C4161-CC77-4A42-AEEC-C7E3AA03714F}" dt="2024-06-05T12:41:56.329" v="13144" actId="14100"/>
          <ac:picMkLst>
            <pc:docMk/>
            <pc:sldMk cId="1558477839" sldId="315"/>
            <ac:picMk id="9" creationId="{57CAA3F1-C579-E3B3-DF89-8E7AA12DD900}"/>
          </ac:picMkLst>
        </pc:picChg>
      </pc:sldChg>
      <pc:sldChg chg="addSp delSp modSp new mod modAnim modNotesTx">
        <pc:chgData name="Olivia Jonsson Ollander" userId="19abba01-8be5-41cd-9fd3-f23dd609af8f" providerId="ADAL" clId="{D72C4161-CC77-4A42-AEEC-C7E3AA03714F}" dt="2024-06-07T10:44:48.909" v="13660"/>
        <pc:sldMkLst>
          <pc:docMk/>
          <pc:sldMk cId="2101394342" sldId="316"/>
        </pc:sldMkLst>
        <pc:spChg chg="add del">
          <ac:chgData name="Olivia Jonsson Ollander" userId="19abba01-8be5-41cd-9fd3-f23dd609af8f" providerId="ADAL" clId="{D72C4161-CC77-4A42-AEEC-C7E3AA03714F}" dt="2024-06-07T10:44:17.944" v="13658" actId="22"/>
          <ac:spMkLst>
            <pc:docMk/>
            <pc:sldMk cId="2101394342" sldId="316"/>
            <ac:spMk id="3" creationId="{7E0B4CC0-B7D1-0AEA-FB1C-3F88F373863B}"/>
          </ac:spMkLst>
        </pc:spChg>
        <pc:spChg chg="add mod">
          <ac:chgData name="Olivia Jonsson Ollander" userId="19abba01-8be5-41cd-9fd3-f23dd609af8f" providerId="ADAL" clId="{D72C4161-CC77-4A42-AEEC-C7E3AA03714F}" dt="2024-06-07T10:44:41.960" v="13659"/>
          <ac:spMkLst>
            <pc:docMk/>
            <pc:sldMk cId="2101394342" sldId="316"/>
            <ac:spMk id="5" creationId="{F03C0FB2-9492-B6D0-A0DD-7906FEC0478E}"/>
          </ac:spMkLst>
        </pc:spChg>
        <pc:spChg chg="add mod">
          <ac:chgData name="Olivia Jonsson Ollander" userId="19abba01-8be5-41cd-9fd3-f23dd609af8f" providerId="ADAL" clId="{D72C4161-CC77-4A42-AEEC-C7E3AA03714F}" dt="2024-06-07T10:44:41.960" v="13659"/>
          <ac:spMkLst>
            <pc:docMk/>
            <pc:sldMk cId="2101394342" sldId="316"/>
            <ac:spMk id="11" creationId="{84830897-6338-338B-5CB7-BF99CFBF8F8B}"/>
          </ac:spMkLst>
        </pc:spChg>
        <pc:spChg chg="add mod">
          <ac:chgData name="Olivia Jonsson Ollander" userId="19abba01-8be5-41cd-9fd3-f23dd609af8f" providerId="ADAL" clId="{D72C4161-CC77-4A42-AEEC-C7E3AA03714F}" dt="2024-06-07T10:44:41.960" v="13659"/>
          <ac:spMkLst>
            <pc:docMk/>
            <pc:sldMk cId="2101394342" sldId="316"/>
            <ac:spMk id="12" creationId="{01E1C1A6-5E7F-FD9B-7575-2893996F806E}"/>
          </ac:spMkLst>
        </pc:spChg>
        <pc:spChg chg="add mod">
          <ac:chgData name="Olivia Jonsson Ollander" userId="19abba01-8be5-41cd-9fd3-f23dd609af8f" providerId="ADAL" clId="{D72C4161-CC77-4A42-AEEC-C7E3AA03714F}" dt="2024-06-07T10:44:41.960" v="13659"/>
          <ac:spMkLst>
            <pc:docMk/>
            <pc:sldMk cId="2101394342" sldId="316"/>
            <ac:spMk id="13" creationId="{8676A44A-134A-632D-9A11-C193B69301BD}"/>
          </ac:spMkLst>
        </pc:spChg>
        <pc:spChg chg="add mod">
          <ac:chgData name="Olivia Jonsson Ollander" userId="19abba01-8be5-41cd-9fd3-f23dd609af8f" providerId="ADAL" clId="{D72C4161-CC77-4A42-AEEC-C7E3AA03714F}" dt="2024-06-07T10:44:41.960" v="13659"/>
          <ac:spMkLst>
            <pc:docMk/>
            <pc:sldMk cId="2101394342" sldId="316"/>
            <ac:spMk id="14" creationId="{D2C9A018-74FA-EDED-DDF1-A48DCB8D0330}"/>
          </ac:spMkLst>
        </pc:spChg>
        <pc:spChg chg="add mod">
          <ac:chgData name="Olivia Jonsson Ollander" userId="19abba01-8be5-41cd-9fd3-f23dd609af8f" providerId="ADAL" clId="{D72C4161-CC77-4A42-AEEC-C7E3AA03714F}" dt="2024-06-07T10:44:41.960" v="13659"/>
          <ac:spMkLst>
            <pc:docMk/>
            <pc:sldMk cId="2101394342" sldId="316"/>
            <ac:spMk id="15" creationId="{33014FC6-E2E5-BE7D-3570-3393BE8CC318}"/>
          </ac:spMkLst>
        </pc:spChg>
        <pc:spChg chg="add mod">
          <ac:chgData name="Olivia Jonsson Ollander" userId="19abba01-8be5-41cd-9fd3-f23dd609af8f" providerId="ADAL" clId="{D72C4161-CC77-4A42-AEEC-C7E3AA03714F}" dt="2024-06-07T10:44:41.960" v="13659"/>
          <ac:spMkLst>
            <pc:docMk/>
            <pc:sldMk cId="2101394342" sldId="316"/>
            <ac:spMk id="16" creationId="{29FA835C-F697-FF16-C8AF-974542367F33}"/>
          </ac:spMkLst>
        </pc:spChg>
        <pc:picChg chg="add mod">
          <ac:chgData name="Olivia Jonsson Ollander" userId="19abba01-8be5-41cd-9fd3-f23dd609af8f" providerId="ADAL" clId="{D72C4161-CC77-4A42-AEEC-C7E3AA03714F}" dt="2024-06-07T10:44:41.960" v="13659"/>
          <ac:picMkLst>
            <pc:docMk/>
            <pc:sldMk cId="2101394342" sldId="316"/>
            <ac:picMk id="4" creationId="{EE861A7B-0E7A-92C0-730D-6B74A59183A7}"/>
          </ac:picMkLst>
        </pc:picChg>
        <pc:picChg chg="add mod">
          <ac:chgData name="Olivia Jonsson Ollander" userId="19abba01-8be5-41cd-9fd3-f23dd609af8f" providerId="ADAL" clId="{D72C4161-CC77-4A42-AEEC-C7E3AA03714F}" dt="2024-06-07T10:44:41.960" v="13659"/>
          <ac:picMkLst>
            <pc:docMk/>
            <pc:sldMk cId="2101394342" sldId="316"/>
            <ac:picMk id="6" creationId="{55BFEC34-EBE5-8D55-21EA-172AD5443952}"/>
          </ac:picMkLst>
        </pc:picChg>
        <pc:picChg chg="add mod">
          <ac:chgData name="Olivia Jonsson Ollander" userId="19abba01-8be5-41cd-9fd3-f23dd609af8f" providerId="ADAL" clId="{D72C4161-CC77-4A42-AEEC-C7E3AA03714F}" dt="2024-06-07T10:44:41.960" v="13659"/>
          <ac:picMkLst>
            <pc:docMk/>
            <pc:sldMk cId="2101394342" sldId="316"/>
            <ac:picMk id="7" creationId="{CD9B522B-BF35-E1CD-2868-1F3888A31F59}"/>
          </ac:picMkLst>
        </pc:picChg>
        <pc:picChg chg="add mod">
          <ac:chgData name="Olivia Jonsson Ollander" userId="19abba01-8be5-41cd-9fd3-f23dd609af8f" providerId="ADAL" clId="{D72C4161-CC77-4A42-AEEC-C7E3AA03714F}" dt="2024-06-07T10:44:41.960" v="13659"/>
          <ac:picMkLst>
            <pc:docMk/>
            <pc:sldMk cId="2101394342" sldId="316"/>
            <ac:picMk id="8" creationId="{ACA1B6CD-687C-852B-A8F8-ED0DEC8ECF7F}"/>
          </ac:picMkLst>
        </pc:picChg>
        <pc:picChg chg="add mod">
          <ac:chgData name="Olivia Jonsson Ollander" userId="19abba01-8be5-41cd-9fd3-f23dd609af8f" providerId="ADAL" clId="{D72C4161-CC77-4A42-AEEC-C7E3AA03714F}" dt="2024-06-07T10:44:41.960" v="13659"/>
          <ac:picMkLst>
            <pc:docMk/>
            <pc:sldMk cId="2101394342" sldId="316"/>
            <ac:picMk id="9" creationId="{6139BE49-8403-ED8B-0520-93251BBCC717}"/>
          </ac:picMkLst>
        </pc:picChg>
        <pc:picChg chg="add mod">
          <ac:chgData name="Olivia Jonsson Ollander" userId="19abba01-8be5-41cd-9fd3-f23dd609af8f" providerId="ADAL" clId="{D72C4161-CC77-4A42-AEEC-C7E3AA03714F}" dt="2024-06-07T10:44:41.960" v="13659"/>
          <ac:picMkLst>
            <pc:docMk/>
            <pc:sldMk cId="2101394342" sldId="316"/>
            <ac:picMk id="10" creationId="{5A778CF8-BAE6-DC55-36A5-733F27BCBCA9}"/>
          </ac:picMkLst>
        </pc:picChg>
      </pc:sldChg>
    </pc:docChg>
  </pc:docChgLst>
  <pc:docChgLst>
    <pc:chgData name="Olivia Jonsson Ollander" userId="19abba01-8be5-41cd-9fd3-f23dd609af8f" providerId="ADAL" clId="{E62B041D-908F-4A12-9D64-A70E239F43D6}"/>
    <pc:docChg chg="undo custSel addSld delSld modSld modNotesMaster modHandout">
      <pc:chgData name="Olivia Jonsson Ollander" userId="19abba01-8be5-41cd-9fd3-f23dd609af8f" providerId="ADAL" clId="{E62B041D-908F-4A12-9D64-A70E239F43D6}" dt="2024-08-29T08:41:42.164" v="4440" actId="20577"/>
      <pc:docMkLst>
        <pc:docMk/>
      </pc:docMkLst>
      <pc:sldChg chg="addSp delSp modSp mod">
        <pc:chgData name="Olivia Jonsson Ollander" userId="19abba01-8be5-41cd-9fd3-f23dd609af8f" providerId="ADAL" clId="{E62B041D-908F-4A12-9D64-A70E239F43D6}" dt="2024-08-07T08:36:50.872" v="1041" actId="6549"/>
        <pc:sldMkLst>
          <pc:docMk/>
          <pc:sldMk cId="2648305450" sldId="296"/>
        </pc:sldMkLst>
        <pc:spChg chg="del">
          <ac:chgData name="Olivia Jonsson Ollander" userId="19abba01-8be5-41cd-9fd3-f23dd609af8f" providerId="ADAL" clId="{E62B041D-908F-4A12-9D64-A70E239F43D6}" dt="2024-08-07T08:36:30.993" v="982" actId="478"/>
          <ac:spMkLst>
            <pc:docMk/>
            <pc:sldMk cId="2648305450" sldId="296"/>
            <ac:spMk id="2" creationId="{C5E88D37-71C3-3A32-9F9F-0411D4674683}"/>
          </ac:spMkLst>
        </pc:spChg>
        <pc:spChg chg="add mod">
          <ac:chgData name="Olivia Jonsson Ollander" userId="19abba01-8be5-41cd-9fd3-f23dd609af8f" providerId="ADAL" clId="{E62B041D-908F-4A12-9D64-A70E239F43D6}" dt="2024-08-07T08:36:33.892" v="984"/>
          <ac:spMkLst>
            <pc:docMk/>
            <pc:sldMk cId="2648305450" sldId="296"/>
            <ac:spMk id="6" creationId="{12C312BA-B0A3-2744-C5EC-852BFCB72409}"/>
          </ac:spMkLst>
        </pc:spChg>
        <pc:spChg chg="add mod">
          <ac:chgData name="Olivia Jonsson Ollander" userId="19abba01-8be5-41cd-9fd3-f23dd609af8f" providerId="ADAL" clId="{E62B041D-908F-4A12-9D64-A70E239F43D6}" dt="2024-08-07T08:36:50.872" v="1041" actId="6549"/>
          <ac:spMkLst>
            <pc:docMk/>
            <pc:sldMk cId="2648305450" sldId="296"/>
            <ac:spMk id="7" creationId="{2092287C-AA11-3FCC-AFC3-D0C25AF48FFE}"/>
          </ac:spMkLst>
        </pc:spChg>
        <pc:cxnChg chg="del">
          <ac:chgData name="Olivia Jonsson Ollander" userId="19abba01-8be5-41cd-9fd3-f23dd609af8f" providerId="ADAL" clId="{E62B041D-908F-4A12-9D64-A70E239F43D6}" dt="2024-08-07T08:36:33.190" v="983" actId="478"/>
          <ac:cxnSpMkLst>
            <pc:docMk/>
            <pc:sldMk cId="2648305450" sldId="296"/>
            <ac:cxnSpMk id="3" creationId="{4CED03B2-8BE6-C21E-DE3F-075D8837961E}"/>
          </ac:cxnSpMkLst>
        </pc:cxnChg>
        <pc:cxnChg chg="add mod">
          <ac:chgData name="Olivia Jonsson Ollander" userId="19abba01-8be5-41cd-9fd3-f23dd609af8f" providerId="ADAL" clId="{E62B041D-908F-4A12-9D64-A70E239F43D6}" dt="2024-08-07T08:36:33.892" v="984"/>
          <ac:cxnSpMkLst>
            <pc:docMk/>
            <pc:sldMk cId="2648305450" sldId="296"/>
            <ac:cxnSpMk id="4" creationId="{577D1F20-F12B-E44A-529E-559254625173}"/>
          </ac:cxnSpMkLst>
        </pc:cxnChg>
      </pc:sldChg>
      <pc:sldChg chg="addSp delSp modSp mod modNotesTx">
        <pc:chgData name="Olivia Jonsson Ollander" userId="19abba01-8be5-41cd-9fd3-f23dd609af8f" providerId="ADAL" clId="{E62B041D-908F-4A12-9D64-A70E239F43D6}" dt="2024-08-05T10:31:18.488" v="4"/>
        <pc:sldMkLst>
          <pc:docMk/>
          <pc:sldMk cId="2605167323" sldId="297"/>
        </pc:sldMkLst>
        <pc:picChg chg="add mod">
          <ac:chgData name="Olivia Jonsson Ollander" userId="19abba01-8be5-41cd-9fd3-f23dd609af8f" providerId="ADAL" clId="{E62B041D-908F-4A12-9D64-A70E239F43D6}" dt="2024-08-05T08:38:31.799" v="1"/>
          <ac:picMkLst>
            <pc:docMk/>
            <pc:sldMk cId="2605167323" sldId="297"/>
            <ac:picMk id="2" creationId="{393906D9-FD3C-3601-0814-0D6286BD61B8}"/>
          </ac:picMkLst>
        </pc:picChg>
        <pc:picChg chg="del">
          <ac:chgData name="Olivia Jonsson Ollander" userId="19abba01-8be5-41cd-9fd3-f23dd609af8f" providerId="ADAL" clId="{E62B041D-908F-4A12-9D64-A70E239F43D6}" dt="2024-08-05T08:38:30.685" v="0" actId="478"/>
          <ac:picMkLst>
            <pc:docMk/>
            <pc:sldMk cId="2605167323" sldId="297"/>
            <ac:picMk id="6" creationId="{2E29C795-7456-DB02-1947-E2931380C9B1}"/>
          </ac:picMkLst>
        </pc:picChg>
      </pc:sldChg>
      <pc:sldChg chg="addSp delSp modSp mod delAnim modAnim modNotesTx">
        <pc:chgData name="Olivia Jonsson Ollander" userId="19abba01-8be5-41cd-9fd3-f23dd609af8f" providerId="ADAL" clId="{E62B041D-908F-4A12-9D64-A70E239F43D6}" dt="2024-08-21T13:15:19.869" v="3346"/>
        <pc:sldMkLst>
          <pc:docMk/>
          <pc:sldMk cId="2585945228" sldId="302"/>
        </pc:sldMkLst>
        <pc:spChg chg="del mod">
          <ac:chgData name="Olivia Jonsson Ollander" userId="19abba01-8be5-41cd-9fd3-f23dd609af8f" providerId="ADAL" clId="{E62B041D-908F-4A12-9D64-A70E239F43D6}" dt="2024-08-21T13:11:05.308" v="3309" actId="478"/>
          <ac:spMkLst>
            <pc:docMk/>
            <pc:sldMk cId="2585945228" sldId="302"/>
            <ac:spMk id="6" creationId="{D08AC495-6C1E-898E-3CD7-68D13E305468}"/>
          </ac:spMkLst>
        </pc:spChg>
        <pc:spChg chg="add mod">
          <ac:chgData name="Olivia Jonsson Ollander" userId="19abba01-8be5-41cd-9fd3-f23dd609af8f" providerId="ADAL" clId="{E62B041D-908F-4A12-9D64-A70E239F43D6}" dt="2024-08-21T13:11:19.019" v="3311" actId="1076"/>
          <ac:spMkLst>
            <pc:docMk/>
            <pc:sldMk cId="2585945228" sldId="302"/>
            <ac:spMk id="8" creationId="{FEEBA93A-F613-0844-5595-A4FD29733F7D}"/>
          </ac:spMkLst>
        </pc:spChg>
        <pc:picChg chg="del">
          <ac:chgData name="Olivia Jonsson Ollander" userId="19abba01-8be5-41cd-9fd3-f23dd609af8f" providerId="ADAL" clId="{E62B041D-908F-4A12-9D64-A70E239F43D6}" dt="2024-08-20T06:17:55.213" v="1691" actId="478"/>
          <ac:picMkLst>
            <pc:docMk/>
            <pc:sldMk cId="2585945228" sldId="302"/>
            <ac:picMk id="8" creationId="{14608C18-EE54-F5CF-EF04-99DE3C007196}"/>
          </ac:picMkLst>
        </pc:picChg>
        <pc:picChg chg="add mod">
          <ac:chgData name="Olivia Jonsson Ollander" userId="19abba01-8be5-41cd-9fd3-f23dd609af8f" providerId="ADAL" clId="{E62B041D-908F-4A12-9D64-A70E239F43D6}" dt="2024-08-21T13:11:19.019" v="3311" actId="1076"/>
          <ac:picMkLst>
            <pc:docMk/>
            <pc:sldMk cId="2585945228" sldId="302"/>
            <ac:picMk id="9" creationId="{05525D07-72C7-95F6-214B-106C742ADC3D}"/>
          </ac:picMkLst>
        </pc:picChg>
        <pc:picChg chg="del">
          <ac:chgData name="Olivia Jonsson Ollander" userId="19abba01-8be5-41cd-9fd3-f23dd609af8f" providerId="ADAL" clId="{E62B041D-908F-4A12-9D64-A70E239F43D6}" dt="2024-08-20T06:17:45.126" v="1686" actId="478"/>
          <ac:picMkLst>
            <pc:docMk/>
            <pc:sldMk cId="2585945228" sldId="302"/>
            <ac:picMk id="9" creationId="{CA10D92C-8695-61E7-E1F4-883B36AC8B9C}"/>
          </ac:picMkLst>
        </pc:picChg>
        <pc:picChg chg="add mod">
          <ac:chgData name="Olivia Jonsson Ollander" userId="19abba01-8be5-41cd-9fd3-f23dd609af8f" providerId="ADAL" clId="{E62B041D-908F-4A12-9D64-A70E239F43D6}" dt="2024-08-21T13:11:19.019" v="3311" actId="1076"/>
          <ac:picMkLst>
            <pc:docMk/>
            <pc:sldMk cId="2585945228" sldId="302"/>
            <ac:picMk id="14" creationId="{7D4453DD-CC78-8EF6-B073-9A429B6448F2}"/>
          </ac:picMkLst>
        </pc:picChg>
        <pc:picChg chg="del">
          <ac:chgData name="Olivia Jonsson Ollander" userId="19abba01-8be5-41cd-9fd3-f23dd609af8f" providerId="ADAL" clId="{E62B041D-908F-4A12-9D64-A70E239F43D6}" dt="2024-08-20T06:18:09.476" v="1695" actId="478"/>
          <ac:picMkLst>
            <pc:docMk/>
            <pc:sldMk cId="2585945228" sldId="302"/>
            <ac:picMk id="14" creationId="{8B7953FF-E835-8BB0-67B4-442660D53096}"/>
          </ac:picMkLst>
        </pc:picChg>
        <pc:picChg chg="add mod">
          <ac:chgData name="Olivia Jonsson Ollander" userId="19abba01-8be5-41cd-9fd3-f23dd609af8f" providerId="ADAL" clId="{E62B041D-908F-4A12-9D64-A70E239F43D6}" dt="2024-08-20T06:18:07.386" v="1694" actId="1076"/>
          <ac:picMkLst>
            <pc:docMk/>
            <pc:sldMk cId="2585945228" sldId="302"/>
            <ac:picMk id="16" creationId="{CB08B2C7-13AE-C3EB-03EB-3ACFAEC4D6D7}"/>
          </ac:picMkLst>
        </pc:picChg>
        <pc:picChg chg="add del mod">
          <ac:chgData name="Olivia Jonsson Ollander" userId="19abba01-8be5-41cd-9fd3-f23dd609af8f" providerId="ADAL" clId="{E62B041D-908F-4A12-9D64-A70E239F43D6}" dt="2024-08-21T13:11:02.489" v="3308" actId="478"/>
          <ac:picMkLst>
            <pc:docMk/>
            <pc:sldMk cId="2585945228" sldId="302"/>
            <ac:picMk id="18" creationId="{07BFBF6F-11C7-839F-8A03-4D7727FA1C84}"/>
          </ac:picMkLst>
        </pc:picChg>
      </pc:sldChg>
      <pc:sldChg chg="modSp mod">
        <pc:chgData name="Olivia Jonsson Ollander" userId="19abba01-8be5-41cd-9fd3-f23dd609af8f" providerId="ADAL" clId="{E62B041D-908F-4A12-9D64-A70E239F43D6}" dt="2024-08-20T08:27:31.400" v="2231" actId="1076"/>
        <pc:sldMkLst>
          <pc:docMk/>
          <pc:sldMk cId="3797142196" sldId="305"/>
        </pc:sldMkLst>
        <pc:picChg chg="mod">
          <ac:chgData name="Olivia Jonsson Ollander" userId="19abba01-8be5-41cd-9fd3-f23dd609af8f" providerId="ADAL" clId="{E62B041D-908F-4A12-9D64-A70E239F43D6}" dt="2024-08-20T08:27:31.400" v="2231" actId="1076"/>
          <ac:picMkLst>
            <pc:docMk/>
            <pc:sldMk cId="3797142196" sldId="305"/>
            <ac:picMk id="9" creationId="{F3C0B9B1-1499-18B2-04DD-2D081D35978A}"/>
          </ac:picMkLst>
        </pc:picChg>
      </pc:sldChg>
      <pc:sldChg chg="addSp delSp modSp del mod modAnim modNotesTx">
        <pc:chgData name="Olivia Jonsson Ollander" userId="19abba01-8be5-41cd-9fd3-f23dd609af8f" providerId="ADAL" clId="{E62B041D-908F-4A12-9D64-A70E239F43D6}" dt="2024-08-21T13:20:14.819" v="3387" actId="47"/>
        <pc:sldMkLst>
          <pc:docMk/>
          <pc:sldMk cId="238244135" sldId="309"/>
        </pc:sldMkLst>
        <pc:spChg chg="del mod">
          <ac:chgData name="Olivia Jonsson Ollander" userId="19abba01-8be5-41cd-9fd3-f23dd609af8f" providerId="ADAL" clId="{E62B041D-908F-4A12-9D64-A70E239F43D6}" dt="2024-08-21T13:16:21.097" v="3354" actId="478"/>
          <ac:spMkLst>
            <pc:docMk/>
            <pc:sldMk cId="238244135" sldId="309"/>
            <ac:spMk id="5" creationId="{A6F6BC77-0EB4-5A42-316D-EB03CEA1D47B}"/>
          </ac:spMkLst>
        </pc:spChg>
        <pc:spChg chg="del mod">
          <ac:chgData name="Olivia Jonsson Ollander" userId="19abba01-8be5-41cd-9fd3-f23dd609af8f" providerId="ADAL" clId="{E62B041D-908F-4A12-9D64-A70E239F43D6}" dt="2024-08-21T13:12:17.409" v="3319" actId="478"/>
          <ac:spMkLst>
            <pc:docMk/>
            <pc:sldMk cId="238244135" sldId="309"/>
            <ac:spMk id="6" creationId="{FF5664B6-E221-1D06-0D2E-3A4F54F8E486}"/>
          </ac:spMkLst>
        </pc:spChg>
        <pc:spChg chg="del mod">
          <ac:chgData name="Olivia Jonsson Ollander" userId="19abba01-8be5-41cd-9fd3-f23dd609af8f" providerId="ADAL" clId="{E62B041D-908F-4A12-9D64-A70E239F43D6}" dt="2024-08-21T13:12:44.273" v="3324" actId="478"/>
          <ac:spMkLst>
            <pc:docMk/>
            <pc:sldMk cId="238244135" sldId="309"/>
            <ac:spMk id="7" creationId="{0FD2AD68-CE3F-4299-5E86-E6FA7E230CCA}"/>
          </ac:spMkLst>
        </pc:spChg>
        <pc:spChg chg="add mod">
          <ac:chgData name="Olivia Jonsson Ollander" userId="19abba01-8be5-41cd-9fd3-f23dd609af8f" providerId="ADAL" clId="{E62B041D-908F-4A12-9D64-A70E239F43D6}" dt="2024-08-21T13:12:18.697" v="3320"/>
          <ac:spMkLst>
            <pc:docMk/>
            <pc:sldMk cId="238244135" sldId="309"/>
            <ac:spMk id="12" creationId="{617CEF17-954D-46E2-392F-B4F844FDB1B5}"/>
          </ac:spMkLst>
        </pc:spChg>
        <pc:spChg chg="add mod">
          <ac:chgData name="Olivia Jonsson Ollander" userId="19abba01-8be5-41cd-9fd3-f23dd609af8f" providerId="ADAL" clId="{E62B041D-908F-4A12-9D64-A70E239F43D6}" dt="2024-08-21T13:12:51.813" v="3326"/>
          <ac:spMkLst>
            <pc:docMk/>
            <pc:sldMk cId="238244135" sldId="309"/>
            <ac:spMk id="16" creationId="{771F81A6-940A-B662-8B5D-567AD3FE28F2}"/>
          </ac:spMkLst>
        </pc:spChg>
        <pc:spChg chg="add mod">
          <ac:chgData name="Olivia Jonsson Ollander" userId="19abba01-8be5-41cd-9fd3-f23dd609af8f" providerId="ADAL" clId="{E62B041D-908F-4A12-9D64-A70E239F43D6}" dt="2024-08-21T13:16:22.153" v="3355"/>
          <ac:spMkLst>
            <pc:docMk/>
            <pc:sldMk cId="238244135" sldId="309"/>
            <ac:spMk id="19" creationId="{D7B244D8-DF3E-D23D-06AD-C1DE41667AAC}"/>
          </ac:spMkLst>
        </pc:spChg>
        <pc:picChg chg="del mod">
          <ac:chgData name="Olivia Jonsson Ollander" userId="19abba01-8be5-41cd-9fd3-f23dd609af8f" providerId="ADAL" clId="{E62B041D-908F-4A12-9D64-A70E239F43D6}" dt="2024-08-21T13:11:50.104" v="3313" actId="478"/>
          <ac:picMkLst>
            <pc:docMk/>
            <pc:sldMk cId="238244135" sldId="309"/>
            <ac:picMk id="2" creationId="{940F9E23-4008-ABBF-EE84-55B3AB55E6B7}"/>
          </ac:picMkLst>
        </pc:picChg>
        <pc:picChg chg="del">
          <ac:chgData name="Olivia Jonsson Ollander" userId="19abba01-8be5-41cd-9fd3-f23dd609af8f" providerId="ADAL" clId="{E62B041D-908F-4A12-9D64-A70E239F43D6}" dt="2024-08-20T07:07:57.509" v="1717" actId="478"/>
          <ac:picMkLst>
            <pc:docMk/>
            <pc:sldMk cId="238244135" sldId="309"/>
            <ac:picMk id="3" creationId="{F68F4160-82F4-C543-CFA2-586CC3673D04}"/>
          </ac:picMkLst>
        </pc:picChg>
        <pc:picChg chg="add del mod modCrop">
          <ac:chgData name="Olivia Jonsson Ollander" userId="19abba01-8be5-41cd-9fd3-f23dd609af8f" providerId="ADAL" clId="{E62B041D-908F-4A12-9D64-A70E239F43D6}" dt="2024-08-21T13:12:15.514" v="3317" actId="478"/>
          <ac:picMkLst>
            <pc:docMk/>
            <pc:sldMk cId="238244135" sldId="309"/>
            <ac:picMk id="4" creationId="{25040F5E-4D81-020E-45BC-E705D1AF91F8}"/>
          </ac:picMkLst>
        </pc:picChg>
        <pc:picChg chg="del">
          <ac:chgData name="Olivia Jonsson Ollander" userId="19abba01-8be5-41cd-9fd3-f23dd609af8f" providerId="ADAL" clId="{E62B041D-908F-4A12-9D64-A70E239F43D6}" dt="2024-08-21T11:05:41.975" v="2571" actId="478"/>
          <ac:picMkLst>
            <pc:docMk/>
            <pc:sldMk cId="238244135" sldId="309"/>
            <ac:picMk id="8" creationId="{59763290-216F-8520-5094-E2102EBB9446}"/>
          </ac:picMkLst>
        </pc:picChg>
        <pc:picChg chg="add del mod">
          <ac:chgData name="Olivia Jonsson Ollander" userId="19abba01-8be5-41cd-9fd3-f23dd609af8f" providerId="ADAL" clId="{E62B041D-908F-4A12-9D64-A70E239F43D6}" dt="2024-08-21T13:12:37.689" v="3321" actId="478"/>
          <ac:picMkLst>
            <pc:docMk/>
            <pc:sldMk cId="238244135" sldId="309"/>
            <ac:picMk id="9" creationId="{E1DA2A4D-3E30-5563-B3E4-82B78657A9B8}"/>
          </ac:picMkLst>
        </pc:picChg>
        <pc:picChg chg="add del mod">
          <ac:chgData name="Olivia Jonsson Ollander" userId="19abba01-8be5-41cd-9fd3-f23dd609af8f" providerId="ADAL" clId="{E62B041D-908F-4A12-9D64-A70E239F43D6}" dt="2024-08-21T13:16:19.896" v="3353" actId="478"/>
          <ac:picMkLst>
            <pc:docMk/>
            <pc:sldMk cId="238244135" sldId="309"/>
            <ac:picMk id="10" creationId="{7C289DD2-B55E-BCF4-98A5-6E8550AD869B}"/>
          </ac:picMkLst>
        </pc:picChg>
        <pc:picChg chg="add del mod modCrop">
          <ac:chgData name="Olivia Jonsson Ollander" userId="19abba01-8be5-41cd-9fd3-f23dd609af8f" providerId="ADAL" clId="{E62B041D-908F-4A12-9D64-A70E239F43D6}" dt="2024-08-21T13:12:14.928" v="3316" actId="478"/>
          <ac:picMkLst>
            <pc:docMk/>
            <pc:sldMk cId="238244135" sldId="309"/>
            <ac:picMk id="11" creationId="{000E006D-A870-2343-B0B7-4BC19D251498}"/>
          </ac:picMkLst>
        </pc:picChg>
        <pc:picChg chg="add mod">
          <ac:chgData name="Olivia Jonsson Ollander" userId="19abba01-8be5-41cd-9fd3-f23dd609af8f" providerId="ADAL" clId="{E62B041D-908F-4A12-9D64-A70E239F43D6}" dt="2024-08-21T13:12:18.697" v="3320"/>
          <ac:picMkLst>
            <pc:docMk/>
            <pc:sldMk cId="238244135" sldId="309"/>
            <ac:picMk id="13" creationId="{FA004477-74F8-6FD3-6248-AD8F187FBDA8}"/>
          </ac:picMkLst>
        </pc:picChg>
        <pc:picChg chg="add mod">
          <ac:chgData name="Olivia Jonsson Ollander" userId="19abba01-8be5-41cd-9fd3-f23dd609af8f" providerId="ADAL" clId="{E62B041D-908F-4A12-9D64-A70E239F43D6}" dt="2024-08-21T13:12:18.697" v="3320"/>
          <ac:picMkLst>
            <pc:docMk/>
            <pc:sldMk cId="238244135" sldId="309"/>
            <ac:picMk id="14" creationId="{CF9123B7-0216-6EE9-A9B3-25CE35A75117}"/>
          </ac:picMkLst>
        </pc:picChg>
        <pc:picChg chg="add del mod">
          <ac:chgData name="Olivia Jonsson Ollander" userId="19abba01-8be5-41cd-9fd3-f23dd609af8f" providerId="ADAL" clId="{E62B041D-908F-4A12-9D64-A70E239F43D6}" dt="2024-08-21T13:12:46.249" v="3325" actId="478"/>
          <ac:picMkLst>
            <pc:docMk/>
            <pc:sldMk cId="238244135" sldId="309"/>
            <ac:picMk id="15" creationId="{07EED7D9-B11B-E9AB-8AA0-23C1D7924F96}"/>
          </ac:picMkLst>
        </pc:picChg>
        <pc:picChg chg="add mod">
          <ac:chgData name="Olivia Jonsson Ollander" userId="19abba01-8be5-41cd-9fd3-f23dd609af8f" providerId="ADAL" clId="{E62B041D-908F-4A12-9D64-A70E239F43D6}" dt="2024-08-21T13:12:51.813" v="3326"/>
          <ac:picMkLst>
            <pc:docMk/>
            <pc:sldMk cId="238244135" sldId="309"/>
            <ac:picMk id="17" creationId="{521DB69A-8D71-B362-2FD0-C4CC122FD67A}"/>
          </ac:picMkLst>
        </pc:picChg>
        <pc:picChg chg="add mod">
          <ac:chgData name="Olivia Jonsson Ollander" userId="19abba01-8be5-41cd-9fd3-f23dd609af8f" providerId="ADAL" clId="{E62B041D-908F-4A12-9D64-A70E239F43D6}" dt="2024-08-21T13:16:22.153" v="3355"/>
          <ac:picMkLst>
            <pc:docMk/>
            <pc:sldMk cId="238244135" sldId="309"/>
            <ac:picMk id="18" creationId="{0E67B7D8-79CB-FA5E-1D1D-A705007359A5}"/>
          </ac:picMkLst>
        </pc:picChg>
      </pc:sldChg>
      <pc:sldChg chg="modSp mod modNotesTx">
        <pc:chgData name="Olivia Jonsson Ollander" userId="19abba01-8be5-41cd-9fd3-f23dd609af8f" providerId="ADAL" clId="{E62B041D-908F-4A12-9D64-A70E239F43D6}" dt="2024-08-21T13:22:44.243" v="3408" actId="20577"/>
        <pc:sldMkLst>
          <pc:docMk/>
          <pc:sldMk cId="4236212461" sldId="310"/>
        </pc:sldMkLst>
        <pc:spChg chg="mod">
          <ac:chgData name="Olivia Jonsson Ollander" userId="19abba01-8be5-41cd-9fd3-f23dd609af8f" providerId="ADAL" clId="{E62B041D-908F-4A12-9D64-A70E239F43D6}" dt="2024-08-14T07:13:44.828" v="1645" actId="207"/>
          <ac:spMkLst>
            <pc:docMk/>
            <pc:sldMk cId="4236212461" sldId="310"/>
            <ac:spMk id="2" creationId="{755A94B1-29D5-DAE7-501D-E9692DF16ABE}"/>
          </ac:spMkLst>
        </pc:spChg>
        <pc:picChg chg="mod">
          <ac:chgData name="Olivia Jonsson Ollander" userId="19abba01-8be5-41cd-9fd3-f23dd609af8f" providerId="ADAL" clId="{E62B041D-908F-4A12-9D64-A70E239F43D6}" dt="2024-08-21T13:20:35.657" v="3390" actId="1076"/>
          <ac:picMkLst>
            <pc:docMk/>
            <pc:sldMk cId="4236212461" sldId="310"/>
            <ac:picMk id="4" creationId="{E66FD2D2-C522-EDBB-6AD6-70F01BD16F60}"/>
          </ac:picMkLst>
        </pc:picChg>
        <pc:picChg chg="mod">
          <ac:chgData name="Olivia Jonsson Ollander" userId="19abba01-8be5-41cd-9fd3-f23dd609af8f" providerId="ADAL" clId="{E62B041D-908F-4A12-9D64-A70E239F43D6}" dt="2024-08-21T13:21:54.218" v="3404" actId="1076"/>
          <ac:picMkLst>
            <pc:docMk/>
            <pc:sldMk cId="4236212461" sldId="310"/>
            <ac:picMk id="5" creationId="{015BA6AE-A3BC-DC28-A3FA-F9BC1974D418}"/>
          </ac:picMkLst>
        </pc:picChg>
      </pc:sldChg>
      <pc:sldChg chg="del">
        <pc:chgData name="Olivia Jonsson Ollander" userId="19abba01-8be5-41cd-9fd3-f23dd609af8f" providerId="ADAL" clId="{E62B041D-908F-4A12-9D64-A70E239F43D6}" dt="2024-08-21T13:23:54.007" v="3425" actId="47"/>
        <pc:sldMkLst>
          <pc:docMk/>
          <pc:sldMk cId="1701694496" sldId="311"/>
        </pc:sldMkLst>
      </pc:sldChg>
      <pc:sldChg chg="addSp delSp modSp mod modNotesTx">
        <pc:chgData name="Olivia Jonsson Ollander" userId="19abba01-8be5-41cd-9fd3-f23dd609af8f" providerId="ADAL" clId="{E62B041D-908F-4A12-9D64-A70E239F43D6}" dt="2024-08-21T12:05:51.436" v="3276" actId="20577"/>
        <pc:sldMkLst>
          <pc:docMk/>
          <pc:sldMk cId="1558477839" sldId="315"/>
        </pc:sldMkLst>
        <pc:spChg chg="mod">
          <ac:chgData name="Olivia Jonsson Ollander" userId="19abba01-8be5-41cd-9fd3-f23dd609af8f" providerId="ADAL" clId="{E62B041D-908F-4A12-9D64-A70E239F43D6}" dt="2024-08-14T13:48:55.603" v="1685" actId="1076"/>
          <ac:spMkLst>
            <pc:docMk/>
            <pc:sldMk cId="1558477839" sldId="315"/>
            <ac:spMk id="14" creationId="{90B2EA1C-58F0-3CCE-51E3-BDD54AECFFAC}"/>
          </ac:spMkLst>
        </pc:spChg>
        <pc:picChg chg="add mod">
          <ac:chgData name="Olivia Jonsson Ollander" userId="19abba01-8be5-41cd-9fd3-f23dd609af8f" providerId="ADAL" clId="{E62B041D-908F-4A12-9D64-A70E239F43D6}" dt="2024-08-14T13:48:41.218" v="1682" actId="1076"/>
          <ac:picMkLst>
            <pc:docMk/>
            <pc:sldMk cId="1558477839" sldId="315"/>
            <ac:picMk id="2" creationId="{021CD80D-295C-63C2-DFBD-670A5C590024}"/>
          </ac:picMkLst>
        </pc:picChg>
        <pc:picChg chg="del">
          <ac:chgData name="Olivia Jonsson Ollander" userId="19abba01-8be5-41cd-9fd3-f23dd609af8f" providerId="ADAL" clId="{E62B041D-908F-4A12-9D64-A70E239F43D6}" dt="2024-08-14T13:43:48.203" v="1669" actId="478"/>
          <ac:picMkLst>
            <pc:docMk/>
            <pc:sldMk cId="1558477839" sldId="315"/>
            <ac:picMk id="4" creationId="{FED1DB59-FC93-2C6E-D89E-6653ABB484E7}"/>
          </ac:picMkLst>
        </pc:picChg>
        <pc:picChg chg="add mod">
          <ac:chgData name="Olivia Jonsson Ollander" userId="19abba01-8be5-41cd-9fd3-f23dd609af8f" providerId="ADAL" clId="{E62B041D-908F-4A12-9D64-A70E239F43D6}" dt="2024-08-14T13:48:01.707" v="1680" actId="1076"/>
          <ac:picMkLst>
            <pc:docMk/>
            <pc:sldMk cId="1558477839" sldId="315"/>
            <ac:picMk id="5" creationId="{65EA436B-FF78-250D-22C4-4FDED7A00B69}"/>
          </ac:picMkLst>
        </pc:picChg>
        <pc:picChg chg="del">
          <ac:chgData name="Olivia Jonsson Ollander" userId="19abba01-8be5-41cd-9fd3-f23dd609af8f" providerId="ADAL" clId="{E62B041D-908F-4A12-9D64-A70E239F43D6}" dt="2024-08-14T13:43:34.166" v="1664" actId="478"/>
          <ac:picMkLst>
            <pc:docMk/>
            <pc:sldMk cId="1558477839" sldId="315"/>
            <ac:picMk id="6" creationId="{9A04EB03-9C9C-A3B6-DE45-CC45CCCA7CFF}"/>
          </ac:picMkLst>
        </pc:picChg>
        <pc:picChg chg="mod">
          <ac:chgData name="Olivia Jonsson Ollander" userId="19abba01-8be5-41cd-9fd3-f23dd609af8f" providerId="ADAL" clId="{E62B041D-908F-4A12-9D64-A70E239F43D6}" dt="2024-08-14T13:48:51.602" v="1684" actId="1076"/>
          <ac:picMkLst>
            <pc:docMk/>
            <pc:sldMk cId="1558477839" sldId="315"/>
            <ac:picMk id="9" creationId="{57CAA3F1-C579-E3B3-DF89-8E7AA12DD900}"/>
          </ac:picMkLst>
        </pc:picChg>
      </pc:sldChg>
      <pc:sldChg chg="modNotesTx">
        <pc:chgData name="Olivia Jonsson Ollander" userId="19abba01-8be5-41cd-9fd3-f23dd609af8f" providerId="ADAL" clId="{E62B041D-908F-4A12-9D64-A70E239F43D6}" dt="2024-08-14T08:16:17.957" v="1649" actId="20577"/>
        <pc:sldMkLst>
          <pc:docMk/>
          <pc:sldMk cId="2101394342" sldId="316"/>
        </pc:sldMkLst>
      </pc:sldChg>
      <pc:sldChg chg="addSp modSp mod modNotesTx">
        <pc:chgData name="Olivia Jonsson Ollander" userId="19abba01-8be5-41cd-9fd3-f23dd609af8f" providerId="ADAL" clId="{E62B041D-908F-4A12-9D64-A70E239F43D6}" dt="2024-08-28T13:36:39.441" v="4360" actId="20577"/>
        <pc:sldMkLst>
          <pc:docMk/>
          <pc:sldMk cId="3250230146" sldId="317"/>
        </pc:sldMkLst>
        <pc:spChg chg="mod">
          <ac:chgData name="Olivia Jonsson Ollander" userId="19abba01-8be5-41cd-9fd3-f23dd609af8f" providerId="ADAL" clId="{E62B041D-908F-4A12-9D64-A70E239F43D6}" dt="2024-08-28T13:34:52.199" v="4294" actId="20577"/>
          <ac:spMkLst>
            <pc:docMk/>
            <pc:sldMk cId="3250230146" sldId="317"/>
            <ac:spMk id="2" creationId="{F1006614-3218-538E-D5B0-6918B7B7058D}"/>
          </ac:spMkLst>
        </pc:spChg>
        <pc:spChg chg="add mod">
          <ac:chgData name="Olivia Jonsson Ollander" userId="19abba01-8be5-41cd-9fd3-f23dd609af8f" providerId="ADAL" clId="{E62B041D-908F-4A12-9D64-A70E239F43D6}" dt="2024-08-14T07:13:31.354" v="1644" actId="207"/>
          <ac:spMkLst>
            <pc:docMk/>
            <pc:sldMk cId="3250230146" sldId="317"/>
            <ac:spMk id="3" creationId="{10A1EB25-A88E-9695-C778-641DD2D5A7EE}"/>
          </ac:spMkLst>
        </pc:spChg>
        <pc:spChg chg="add mod">
          <ac:chgData name="Olivia Jonsson Ollander" userId="19abba01-8be5-41cd-9fd3-f23dd609af8f" providerId="ADAL" clId="{E62B041D-908F-4A12-9D64-A70E239F43D6}" dt="2024-08-28T13:32:09.628" v="4253" actId="1076"/>
          <ac:spMkLst>
            <pc:docMk/>
            <pc:sldMk cId="3250230146" sldId="317"/>
            <ac:spMk id="3" creationId="{FE3184D6-2B65-6925-2317-41C43AD322AD}"/>
          </ac:spMkLst>
        </pc:spChg>
        <pc:spChg chg="add mod">
          <ac:chgData name="Olivia Jonsson Ollander" userId="19abba01-8be5-41cd-9fd3-f23dd609af8f" providerId="ADAL" clId="{E62B041D-908F-4A12-9D64-A70E239F43D6}" dt="2024-08-28T13:35:02.100" v="4296" actId="1076"/>
          <ac:spMkLst>
            <pc:docMk/>
            <pc:sldMk cId="3250230146" sldId="317"/>
            <ac:spMk id="4" creationId="{0C5CD766-BAFB-10D4-8DE9-6727C9B2238E}"/>
          </ac:spMkLst>
        </pc:spChg>
        <pc:spChg chg="add mod">
          <ac:chgData name="Olivia Jonsson Ollander" userId="19abba01-8be5-41cd-9fd3-f23dd609af8f" providerId="ADAL" clId="{E62B041D-908F-4A12-9D64-A70E239F43D6}" dt="2024-08-28T13:34:57.043" v="4295" actId="1076"/>
          <ac:spMkLst>
            <pc:docMk/>
            <pc:sldMk cId="3250230146" sldId="317"/>
            <ac:spMk id="5" creationId="{A1F64208-EAFF-0999-A821-E973C7641FE8}"/>
          </ac:spMkLst>
        </pc:spChg>
      </pc:sldChg>
      <pc:sldChg chg="delSp add del mod delAnim modAnim">
        <pc:chgData name="Olivia Jonsson Ollander" userId="19abba01-8be5-41cd-9fd3-f23dd609af8f" providerId="ADAL" clId="{E62B041D-908F-4A12-9D64-A70E239F43D6}" dt="2024-08-21T13:20:25.713" v="3388" actId="47"/>
        <pc:sldMkLst>
          <pc:docMk/>
          <pc:sldMk cId="3858835982" sldId="318"/>
        </pc:sldMkLst>
        <pc:spChg chg="del">
          <ac:chgData name="Olivia Jonsson Ollander" userId="19abba01-8be5-41cd-9fd3-f23dd609af8f" providerId="ADAL" clId="{E62B041D-908F-4A12-9D64-A70E239F43D6}" dt="2024-08-21T13:17:03.417" v="3358" actId="478"/>
          <ac:spMkLst>
            <pc:docMk/>
            <pc:sldMk cId="3858835982" sldId="318"/>
            <ac:spMk id="2" creationId="{B49BE214-58E7-EDC4-B8F2-AB81016AA0D0}"/>
          </ac:spMkLst>
        </pc:spChg>
        <pc:spChg chg="del">
          <ac:chgData name="Olivia Jonsson Ollander" userId="19abba01-8be5-41cd-9fd3-f23dd609af8f" providerId="ADAL" clId="{E62B041D-908F-4A12-9D64-A70E239F43D6}" dt="2024-08-21T13:17:05.057" v="3359" actId="478"/>
          <ac:spMkLst>
            <pc:docMk/>
            <pc:sldMk cId="3858835982" sldId="318"/>
            <ac:spMk id="3" creationId="{F809302A-C911-22CA-662E-51E89D2B2307}"/>
          </ac:spMkLst>
        </pc:spChg>
        <pc:spChg chg="del">
          <ac:chgData name="Olivia Jonsson Ollander" userId="19abba01-8be5-41cd-9fd3-f23dd609af8f" providerId="ADAL" clId="{E62B041D-908F-4A12-9D64-A70E239F43D6}" dt="2024-08-21T13:13:10.466" v="3329" actId="478"/>
          <ac:spMkLst>
            <pc:docMk/>
            <pc:sldMk cId="3858835982" sldId="318"/>
            <ac:spMk id="4" creationId="{A9E787C0-D440-21B1-10C2-9AC01C6CCBF4}"/>
          </ac:spMkLst>
        </pc:spChg>
        <pc:spChg chg="del">
          <ac:chgData name="Olivia Jonsson Ollander" userId="19abba01-8be5-41cd-9fd3-f23dd609af8f" providerId="ADAL" clId="{E62B041D-908F-4A12-9D64-A70E239F43D6}" dt="2024-08-21T13:13:15.513" v="3334" actId="478"/>
          <ac:spMkLst>
            <pc:docMk/>
            <pc:sldMk cId="3858835982" sldId="318"/>
            <ac:spMk id="8" creationId="{FEEBA93A-F613-0844-5595-A4FD29733F7D}"/>
          </ac:spMkLst>
        </pc:spChg>
        <pc:spChg chg="del">
          <ac:chgData name="Olivia Jonsson Ollander" userId="19abba01-8be5-41cd-9fd3-f23dd609af8f" providerId="ADAL" clId="{E62B041D-908F-4A12-9D64-A70E239F43D6}" dt="2024-08-21T13:13:12.555" v="3331" actId="478"/>
          <ac:spMkLst>
            <pc:docMk/>
            <pc:sldMk cId="3858835982" sldId="318"/>
            <ac:spMk id="10" creationId="{77274CCA-98DD-3CE1-38B0-4B522A810ABE}"/>
          </ac:spMkLst>
        </pc:spChg>
        <pc:picChg chg="del">
          <ac:chgData name="Olivia Jonsson Ollander" userId="19abba01-8be5-41cd-9fd3-f23dd609af8f" providerId="ADAL" clId="{E62B041D-908F-4A12-9D64-A70E239F43D6}" dt="2024-08-21T13:13:08.969" v="3328" actId="478"/>
          <ac:picMkLst>
            <pc:docMk/>
            <pc:sldMk cId="3858835982" sldId="318"/>
            <ac:picMk id="7" creationId="{F24E958F-3CB9-BD99-36BF-664EF7BAEA57}"/>
          </ac:picMkLst>
        </pc:picChg>
        <pc:picChg chg="del">
          <ac:chgData name="Olivia Jonsson Ollander" userId="19abba01-8be5-41cd-9fd3-f23dd609af8f" providerId="ADAL" clId="{E62B041D-908F-4A12-9D64-A70E239F43D6}" dt="2024-08-21T13:13:13.321" v="3332" actId="478"/>
          <ac:picMkLst>
            <pc:docMk/>
            <pc:sldMk cId="3858835982" sldId="318"/>
            <ac:picMk id="9" creationId="{05525D07-72C7-95F6-214B-106C742ADC3D}"/>
          </ac:picMkLst>
        </pc:picChg>
        <pc:picChg chg="del">
          <ac:chgData name="Olivia Jonsson Ollander" userId="19abba01-8be5-41cd-9fd3-f23dd609af8f" providerId="ADAL" clId="{E62B041D-908F-4A12-9D64-A70E239F43D6}" dt="2024-08-21T13:13:14.161" v="3333" actId="478"/>
          <ac:picMkLst>
            <pc:docMk/>
            <pc:sldMk cId="3858835982" sldId="318"/>
            <ac:picMk id="14" creationId="{7D4453DD-CC78-8EF6-B073-9A429B6448F2}"/>
          </ac:picMkLst>
        </pc:picChg>
        <pc:picChg chg="del">
          <ac:chgData name="Olivia Jonsson Ollander" userId="19abba01-8be5-41cd-9fd3-f23dd609af8f" providerId="ADAL" clId="{E62B041D-908F-4A12-9D64-A70E239F43D6}" dt="2024-08-21T13:13:11.033" v="3330" actId="478"/>
          <ac:picMkLst>
            <pc:docMk/>
            <pc:sldMk cId="3858835982" sldId="318"/>
            <ac:picMk id="16" creationId="{CB08B2C7-13AE-C3EB-03EB-3ACFAEC4D6D7}"/>
          </ac:picMkLst>
        </pc:picChg>
      </pc:sldChg>
      <pc:sldChg chg="new del">
        <pc:chgData name="Olivia Jonsson Ollander" userId="19abba01-8be5-41cd-9fd3-f23dd609af8f" providerId="ADAL" clId="{E62B041D-908F-4A12-9D64-A70E239F43D6}" dt="2024-08-21T13:17:41.090" v="3361" actId="47"/>
        <pc:sldMkLst>
          <pc:docMk/>
          <pc:sldMk cId="2851328891" sldId="319"/>
        </pc:sldMkLst>
      </pc:sldChg>
      <pc:sldChg chg="modSp add mod">
        <pc:chgData name="Olivia Jonsson Ollander" userId="19abba01-8be5-41cd-9fd3-f23dd609af8f" providerId="ADAL" clId="{E62B041D-908F-4A12-9D64-A70E239F43D6}" dt="2024-08-21T13:19:57.468" v="3386" actId="1076"/>
        <pc:sldMkLst>
          <pc:docMk/>
          <pc:sldMk cId="4245284021" sldId="319"/>
        </pc:sldMkLst>
        <pc:spChg chg="mod">
          <ac:chgData name="Olivia Jonsson Ollander" userId="19abba01-8be5-41cd-9fd3-f23dd609af8f" providerId="ADAL" clId="{E62B041D-908F-4A12-9D64-A70E239F43D6}" dt="2024-08-21T13:19:34.450" v="3382" actId="1076"/>
          <ac:spMkLst>
            <pc:docMk/>
            <pc:sldMk cId="4245284021" sldId="319"/>
            <ac:spMk id="12" creationId="{617CEF17-954D-46E2-392F-B4F844FDB1B5}"/>
          </ac:spMkLst>
        </pc:spChg>
        <pc:spChg chg="mod">
          <ac:chgData name="Olivia Jonsson Ollander" userId="19abba01-8be5-41cd-9fd3-f23dd609af8f" providerId="ADAL" clId="{E62B041D-908F-4A12-9D64-A70E239F43D6}" dt="2024-08-21T13:19:25.952" v="3381" actId="1076"/>
          <ac:spMkLst>
            <pc:docMk/>
            <pc:sldMk cId="4245284021" sldId="319"/>
            <ac:spMk id="16" creationId="{771F81A6-940A-B662-8B5D-567AD3FE28F2}"/>
          </ac:spMkLst>
        </pc:spChg>
        <pc:spChg chg="mod">
          <ac:chgData name="Olivia Jonsson Ollander" userId="19abba01-8be5-41cd-9fd3-f23dd609af8f" providerId="ADAL" clId="{E62B041D-908F-4A12-9D64-A70E239F43D6}" dt="2024-08-21T13:19:57.468" v="3386" actId="1076"/>
          <ac:spMkLst>
            <pc:docMk/>
            <pc:sldMk cId="4245284021" sldId="319"/>
            <ac:spMk id="19" creationId="{D7B244D8-DF3E-D23D-06AD-C1DE41667AAC}"/>
          </ac:spMkLst>
        </pc:spChg>
        <pc:picChg chg="mod">
          <ac:chgData name="Olivia Jonsson Ollander" userId="19abba01-8be5-41cd-9fd3-f23dd609af8f" providerId="ADAL" clId="{E62B041D-908F-4A12-9D64-A70E239F43D6}" dt="2024-08-21T13:19:34.450" v="3382" actId="1076"/>
          <ac:picMkLst>
            <pc:docMk/>
            <pc:sldMk cId="4245284021" sldId="319"/>
            <ac:picMk id="13" creationId="{FA004477-74F8-6FD3-6248-AD8F187FBDA8}"/>
          </ac:picMkLst>
        </pc:picChg>
        <pc:picChg chg="mod">
          <ac:chgData name="Olivia Jonsson Ollander" userId="19abba01-8be5-41cd-9fd3-f23dd609af8f" providerId="ADAL" clId="{E62B041D-908F-4A12-9D64-A70E239F43D6}" dt="2024-08-21T13:19:34.450" v="3382" actId="1076"/>
          <ac:picMkLst>
            <pc:docMk/>
            <pc:sldMk cId="4245284021" sldId="319"/>
            <ac:picMk id="14" creationId="{CF9123B7-0216-6EE9-A9B3-25CE35A75117}"/>
          </ac:picMkLst>
        </pc:picChg>
        <pc:picChg chg="mod">
          <ac:chgData name="Olivia Jonsson Ollander" userId="19abba01-8be5-41cd-9fd3-f23dd609af8f" providerId="ADAL" clId="{E62B041D-908F-4A12-9D64-A70E239F43D6}" dt="2024-08-21T13:19:25.952" v="3381" actId="1076"/>
          <ac:picMkLst>
            <pc:docMk/>
            <pc:sldMk cId="4245284021" sldId="319"/>
            <ac:picMk id="17" creationId="{521DB69A-8D71-B362-2FD0-C4CC122FD67A}"/>
          </ac:picMkLst>
        </pc:picChg>
        <pc:picChg chg="mod">
          <ac:chgData name="Olivia Jonsson Ollander" userId="19abba01-8be5-41cd-9fd3-f23dd609af8f" providerId="ADAL" clId="{E62B041D-908F-4A12-9D64-A70E239F43D6}" dt="2024-08-21T13:19:57.468" v="3386" actId="1076"/>
          <ac:picMkLst>
            <pc:docMk/>
            <pc:sldMk cId="4245284021" sldId="319"/>
            <ac:picMk id="18" creationId="{0E67B7D8-79CB-FA5E-1D1D-A705007359A5}"/>
          </ac:picMkLst>
        </pc:picChg>
      </pc:sldChg>
      <pc:sldChg chg="modSp add mod modAnim modNotesTx">
        <pc:chgData name="Olivia Jonsson Ollander" userId="19abba01-8be5-41cd-9fd3-f23dd609af8f" providerId="ADAL" clId="{E62B041D-908F-4A12-9D64-A70E239F43D6}" dt="2024-08-21T13:23:49.236" v="3424" actId="27636"/>
        <pc:sldMkLst>
          <pc:docMk/>
          <pc:sldMk cId="286832834" sldId="320"/>
        </pc:sldMkLst>
        <pc:spChg chg="mod">
          <ac:chgData name="Olivia Jonsson Ollander" userId="19abba01-8be5-41cd-9fd3-f23dd609af8f" providerId="ADAL" clId="{E62B041D-908F-4A12-9D64-A70E239F43D6}" dt="2024-08-21T13:23:49.236" v="3424" actId="27636"/>
          <ac:spMkLst>
            <pc:docMk/>
            <pc:sldMk cId="286832834" sldId="320"/>
            <ac:spMk id="3" creationId="{F809302A-C911-22CA-662E-51E89D2B2307}"/>
          </ac:spMkLst>
        </pc:spChg>
      </pc:sldChg>
      <pc:sldChg chg="new del">
        <pc:chgData name="Olivia Jonsson Ollander" userId="19abba01-8be5-41cd-9fd3-f23dd609af8f" providerId="ADAL" clId="{E62B041D-908F-4A12-9D64-A70E239F43D6}" dt="2024-08-21T13:27:51.228" v="3492" actId="680"/>
        <pc:sldMkLst>
          <pc:docMk/>
          <pc:sldMk cId="1382225794" sldId="321"/>
        </pc:sldMkLst>
      </pc:sldChg>
      <pc:sldChg chg="addSp modSp new mod modNotesTx">
        <pc:chgData name="Olivia Jonsson Ollander" userId="19abba01-8be5-41cd-9fd3-f23dd609af8f" providerId="ADAL" clId="{E62B041D-908F-4A12-9D64-A70E239F43D6}" dt="2024-08-29T08:41:42.164" v="4440" actId="20577"/>
        <pc:sldMkLst>
          <pc:docMk/>
          <pc:sldMk cId="1399068454" sldId="321"/>
        </pc:sldMkLst>
        <pc:spChg chg="add mod">
          <ac:chgData name="Olivia Jonsson Ollander" userId="19abba01-8be5-41cd-9fd3-f23dd609af8f" providerId="ADAL" clId="{E62B041D-908F-4A12-9D64-A70E239F43D6}" dt="2024-08-29T08:40:18.491" v="4369" actId="20577"/>
          <ac:spMkLst>
            <pc:docMk/>
            <pc:sldMk cId="1399068454" sldId="321"/>
            <ac:spMk id="2" creationId="{4A68DE70-019F-7A2F-2406-15BBD582D7AA}"/>
          </ac:spMkLst>
        </pc:spChg>
      </pc:sldChg>
    </pc:docChg>
  </pc:docChgLst>
  <pc:docChgLst>
    <pc:chgData name="Olivia Jonsson Ollander" userId="S::olivia.jonsson.ollander@umea.se::19abba01-8be5-41cd-9fd3-f23dd609af8f" providerId="AD" clId="Web-{18C3608D-A34B-44E8-9348-0D3251D7242E}"/>
    <pc:docChg chg="modSld">
      <pc:chgData name="Olivia Jonsson Ollander" userId="S::olivia.jonsson.ollander@umea.se::19abba01-8be5-41cd-9fd3-f23dd609af8f" providerId="AD" clId="Web-{18C3608D-A34B-44E8-9348-0D3251D7242E}" dt="2024-06-05T08:44:36.493" v="0"/>
      <pc:docMkLst>
        <pc:docMk/>
      </pc:docMkLst>
      <pc:sldChg chg="modNotes">
        <pc:chgData name="Olivia Jonsson Ollander" userId="S::olivia.jonsson.ollander@umea.se::19abba01-8be5-41cd-9fd3-f23dd609af8f" providerId="AD" clId="Web-{18C3608D-A34B-44E8-9348-0D3251D7242E}" dt="2024-06-05T08:44:36.493" v="0"/>
        <pc:sldMkLst>
          <pc:docMk/>
          <pc:sldMk cId="2868400702" sldId="298"/>
        </pc:sldMkLst>
      </pc:sldChg>
    </pc:docChg>
  </pc:docChgLst>
  <pc:docChgLst>
    <pc:chgData name="Olivia Jonsson Ollander" userId="S::olivia.jonsson.ollander@umea.se::19abba01-8be5-41cd-9fd3-f23dd609af8f" providerId="AD" clId="Web-{26E68A88-F594-42A5-8F48-B4C5FCD64555}"/>
    <pc:docChg chg="modSld">
      <pc:chgData name="Olivia Jonsson Ollander" userId="S::olivia.jonsson.ollander@umea.se::19abba01-8be5-41cd-9fd3-f23dd609af8f" providerId="AD" clId="Web-{26E68A88-F594-42A5-8F48-B4C5FCD64555}" dt="2024-06-18T05:26:41.907" v="13"/>
      <pc:docMkLst>
        <pc:docMk/>
      </pc:docMkLst>
      <pc:sldChg chg="modNotes">
        <pc:chgData name="Olivia Jonsson Ollander" userId="S::olivia.jonsson.ollander@umea.se::19abba01-8be5-41cd-9fd3-f23dd609af8f" providerId="AD" clId="Web-{26E68A88-F594-42A5-8F48-B4C5FCD64555}" dt="2024-06-18T05:26:41.907" v="13"/>
        <pc:sldMkLst>
          <pc:docMk/>
          <pc:sldMk cId="2605167323" sldId="297"/>
        </pc:sldMkLst>
      </pc:sldChg>
    </pc:docChg>
  </pc:docChgLst>
  <pc:docChgLst>
    <pc:chgData name="Olivia Jonsson Ollander" userId="S::olivia.jonsson.ollander@umea.se::19abba01-8be5-41cd-9fd3-f23dd609af8f" providerId="AD" clId="Web-{FECE7008-D598-4BFE-8729-AD6BF777FE3A}"/>
    <pc:docChg chg="modSld">
      <pc:chgData name="Olivia Jonsson Ollander" userId="S::olivia.jonsson.ollander@umea.se::19abba01-8be5-41cd-9fd3-f23dd609af8f" providerId="AD" clId="Web-{FECE7008-D598-4BFE-8729-AD6BF777FE3A}" dt="2024-08-20T09:01:15.865" v="85"/>
      <pc:docMkLst>
        <pc:docMk/>
      </pc:docMkLst>
      <pc:sldChg chg="addSp delSp modSp">
        <pc:chgData name="Olivia Jonsson Ollander" userId="S::olivia.jonsson.ollander@umea.se::19abba01-8be5-41cd-9fd3-f23dd609af8f" providerId="AD" clId="Web-{FECE7008-D598-4BFE-8729-AD6BF777FE3A}" dt="2024-08-20T08:58:11.342" v="5" actId="1076"/>
        <pc:sldMkLst>
          <pc:docMk/>
          <pc:sldMk cId="1701694496" sldId="311"/>
        </pc:sldMkLst>
        <pc:picChg chg="add mod">
          <ac:chgData name="Olivia Jonsson Ollander" userId="S::olivia.jonsson.ollander@umea.se::19abba01-8be5-41cd-9fd3-f23dd609af8f" providerId="AD" clId="Web-{FECE7008-D598-4BFE-8729-AD6BF777FE3A}" dt="2024-08-20T08:57:52.935" v="2" actId="1076"/>
          <ac:picMkLst>
            <pc:docMk/>
            <pc:sldMk cId="1701694496" sldId="311"/>
            <ac:picMk id="5" creationId="{2154C79E-B3A8-94B5-A586-27DB8189170E}"/>
          </ac:picMkLst>
        </pc:picChg>
        <pc:picChg chg="add mod">
          <ac:chgData name="Olivia Jonsson Ollander" userId="S::olivia.jonsson.ollander@umea.se::19abba01-8be5-41cd-9fd3-f23dd609af8f" providerId="AD" clId="Web-{FECE7008-D598-4BFE-8729-AD6BF777FE3A}" dt="2024-08-20T08:58:11.342" v="5" actId="1076"/>
          <ac:picMkLst>
            <pc:docMk/>
            <pc:sldMk cId="1701694496" sldId="311"/>
            <ac:picMk id="8" creationId="{F16994D6-E208-5B12-DFF5-48FA6F64CF2F}"/>
          </ac:picMkLst>
        </pc:picChg>
        <pc:picChg chg="del">
          <ac:chgData name="Olivia Jonsson Ollander" userId="S::olivia.jonsson.ollander@umea.se::19abba01-8be5-41cd-9fd3-f23dd609af8f" providerId="AD" clId="Web-{FECE7008-D598-4BFE-8729-AD6BF777FE3A}" dt="2024-08-20T08:57:56.810" v="3"/>
          <ac:picMkLst>
            <pc:docMk/>
            <pc:sldMk cId="1701694496" sldId="311"/>
            <ac:picMk id="12" creationId="{9597556F-A4D4-D809-A74F-6F797CF0DA6B}"/>
          </ac:picMkLst>
        </pc:picChg>
        <pc:picChg chg="del">
          <ac:chgData name="Olivia Jonsson Ollander" userId="S::olivia.jonsson.ollander@umea.se::19abba01-8be5-41cd-9fd3-f23dd609af8f" providerId="AD" clId="Web-{FECE7008-D598-4BFE-8729-AD6BF777FE3A}" dt="2024-08-20T08:57:47.778" v="0"/>
          <ac:picMkLst>
            <pc:docMk/>
            <pc:sldMk cId="1701694496" sldId="311"/>
            <ac:picMk id="14" creationId="{20D8235E-1ECB-C088-7486-C5031901157E}"/>
          </ac:picMkLst>
        </pc:picChg>
      </pc:sldChg>
      <pc:sldChg chg="modNotes">
        <pc:chgData name="Olivia Jonsson Ollander" userId="S::olivia.jonsson.ollander@umea.se::19abba01-8be5-41cd-9fd3-f23dd609af8f" providerId="AD" clId="Web-{FECE7008-D598-4BFE-8729-AD6BF777FE3A}" dt="2024-08-20T09:01:15.865" v="85"/>
        <pc:sldMkLst>
          <pc:docMk/>
          <pc:sldMk cId="3250230146" sldId="317"/>
        </pc:sldMkLst>
      </pc:sldChg>
    </pc:docChg>
  </pc:docChgLst>
  <pc:docChgLst>
    <pc:chgData name="Olivia Jonsson Ollander" userId="S::olivia.jonsson.ollander@umea.se::19abba01-8be5-41cd-9fd3-f23dd609af8f" providerId="AD" clId="Web-{5D3BD293-8255-45AF-85E8-7BD7B4609D78}"/>
    <pc:docChg chg="modSld">
      <pc:chgData name="Olivia Jonsson Ollander" userId="S::olivia.jonsson.ollander@umea.se::19abba01-8be5-41cd-9fd3-f23dd609af8f" providerId="AD" clId="Web-{5D3BD293-8255-45AF-85E8-7BD7B4609D78}" dt="2024-06-13T14:39:46.469" v="75"/>
      <pc:docMkLst>
        <pc:docMk/>
      </pc:docMkLst>
      <pc:sldChg chg="modSp">
        <pc:chgData name="Olivia Jonsson Ollander" userId="S::olivia.jonsson.ollander@umea.se::19abba01-8be5-41cd-9fd3-f23dd609af8f" providerId="AD" clId="Web-{5D3BD293-8255-45AF-85E8-7BD7B4609D78}" dt="2024-06-13T14:39:33.921" v="71" actId="1076"/>
        <pc:sldMkLst>
          <pc:docMk/>
          <pc:sldMk cId="2585945228" sldId="302"/>
        </pc:sldMkLst>
        <pc:spChg chg="mod">
          <ac:chgData name="Olivia Jonsson Ollander" userId="S::olivia.jonsson.ollander@umea.se::19abba01-8be5-41cd-9fd3-f23dd609af8f" providerId="AD" clId="Web-{5D3BD293-8255-45AF-85E8-7BD7B4609D78}" dt="2024-06-13T14:39:33.921" v="71" actId="1076"/>
          <ac:spMkLst>
            <pc:docMk/>
            <pc:sldMk cId="2585945228" sldId="302"/>
            <ac:spMk id="10" creationId="{77274CCA-98DD-3CE1-38B0-4B522A810ABE}"/>
          </ac:spMkLst>
        </pc:spChg>
      </pc:sldChg>
      <pc:sldChg chg="addSp delSp modSp">
        <pc:chgData name="Olivia Jonsson Ollander" userId="S::olivia.jonsson.ollander@umea.se::19abba01-8be5-41cd-9fd3-f23dd609af8f" providerId="AD" clId="Web-{5D3BD293-8255-45AF-85E8-7BD7B4609D78}" dt="2024-06-13T14:39:46.469" v="75"/>
        <pc:sldMkLst>
          <pc:docMk/>
          <pc:sldMk cId="1701694496" sldId="311"/>
        </pc:sldMkLst>
        <pc:spChg chg="add del">
          <ac:chgData name="Olivia Jonsson Ollander" userId="S::olivia.jonsson.ollander@umea.se::19abba01-8be5-41cd-9fd3-f23dd609af8f" providerId="AD" clId="Web-{5D3BD293-8255-45AF-85E8-7BD7B4609D78}" dt="2024-06-13T14:39:12.890" v="65"/>
          <ac:spMkLst>
            <pc:docMk/>
            <pc:sldMk cId="1701694496" sldId="311"/>
            <ac:spMk id="20" creationId="{B4ECA494-1849-0367-ADDF-BE160211D425}"/>
          </ac:spMkLst>
        </pc:spChg>
        <pc:spChg chg="add del">
          <ac:chgData name="Olivia Jonsson Ollander" userId="S::olivia.jonsson.ollander@umea.se::19abba01-8be5-41cd-9fd3-f23dd609af8f" providerId="AD" clId="Web-{5D3BD293-8255-45AF-85E8-7BD7B4609D78}" dt="2024-06-13T14:39:12.890" v="66"/>
          <ac:spMkLst>
            <pc:docMk/>
            <pc:sldMk cId="1701694496" sldId="311"/>
            <ac:spMk id="22" creationId="{3C5C9DFB-B205-4A5D-B291-8DE9E123A18A}"/>
          </ac:spMkLst>
        </pc:spChg>
        <pc:spChg chg="add del mod">
          <ac:chgData name="Olivia Jonsson Ollander" userId="S::olivia.jonsson.ollander@umea.se::19abba01-8be5-41cd-9fd3-f23dd609af8f" providerId="AD" clId="Web-{5D3BD293-8255-45AF-85E8-7BD7B4609D78}" dt="2024-06-13T14:39:43.953" v="74"/>
          <ac:spMkLst>
            <pc:docMk/>
            <pc:sldMk cId="1701694496" sldId="311"/>
            <ac:spMk id="24" creationId="{C5E18126-9F33-EAAE-488D-8F8521A36EA4}"/>
          </ac:spMkLst>
        </pc:spChg>
        <pc:spChg chg="add del">
          <ac:chgData name="Olivia Jonsson Ollander" userId="S::olivia.jonsson.ollander@umea.se::19abba01-8be5-41cd-9fd3-f23dd609af8f" providerId="AD" clId="Web-{5D3BD293-8255-45AF-85E8-7BD7B4609D78}" dt="2024-06-13T14:39:12.890" v="68"/>
          <ac:spMkLst>
            <pc:docMk/>
            <pc:sldMk cId="1701694496" sldId="311"/>
            <ac:spMk id="26" creationId="{425C429E-EB60-7BCF-3D18-1E6B8B4B0965}"/>
          </ac:spMkLst>
        </pc:spChg>
        <pc:spChg chg="add del">
          <ac:chgData name="Olivia Jonsson Ollander" userId="S::olivia.jonsson.ollander@umea.se::19abba01-8be5-41cd-9fd3-f23dd609af8f" providerId="AD" clId="Web-{5D3BD293-8255-45AF-85E8-7BD7B4609D78}" dt="2024-06-13T14:39:12.890" v="69"/>
          <ac:spMkLst>
            <pc:docMk/>
            <pc:sldMk cId="1701694496" sldId="311"/>
            <ac:spMk id="28" creationId="{2A3B4207-7AC8-7459-0E20-48CD0A95D4A4}"/>
          </ac:spMkLst>
        </pc:spChg>
        <pc:spChg chg="add del">
          <ac:chgData name="Olivia Jonsson Ollander" userId="S::olivia.jonsson.ollander@umea.se::19abba01-8be5-41cd-9fd3-f23dd609af8f" providerId="AD" clId="Web-{5D3BD293-8255-45AF-85E8-7BD7B4609D78}" dt="2024-06-13T14:39:46.469" v="75"/>
          <ac:spMkLst>
            <pc:docMk/>
            <pc:sldMk cId="1701694496" sldId="311"/>
            <ac:spMk id="30" creationId="{4CC18FFB-9CD6-807C-0FAC-E6BF7C877393}"/>
          </ac:spMkLst>
        </pc:spChg>
        <pc:picChg chg="del">
          <ac:chgData name="Olivia Jonsson Ollander" userId="S::olivia.jonsson.ollander@umea.se::19abba01-8be5-41cd-9fd3-f23dd609af8f" providerId="AD" clId="Web-{5D3BD293-8255-45AF-85E8-7BD7B4609D78}" dt="2024-06-13T14:37:37.137" v="27"/>
          <ac:picMkLst>
            <pc:docMk/>
            <pc:sldMk cId="1701694496" sldId="311"/>
            <ac:picMk id="4" creationId="{11C6B5CE-8A58-DCFD-BD2E-1697718109FB}"/>
          </ac:picMkLst>
        </pc:picChg>
        <pc:picChg chg="add del">
          <ac:chgData name="Olivia Jonsson Ollander" userId="S::olivia.jonsson.ollander@umea.se::19abba01-8be5-41cd-9fd3-f23dd609af8f" providerId="AD" clId="Web-{5D3BD293-8255-45AF-85E8-7BD7B4609D78}" dt="2024-06-13T14:39:12.890" v="60"/>
          <ac:picMkLst>
            <pc:docMk/>
            <pc:sldMk cId="1701694496" sldId="311"/>
            <ac:picMk id="6" creationId="{049D05A4-8D59-09C0-457B-4AE4BFD19A61}"/>
          </ac:picMkLst>
        </pc:picChg>
        <pc:picChg chg="del">
          <ac:chgData name="Olivia Jonsson Ollander" userId="S::olivia.jonsson.ollander@umea.se::19abba01-8be5-41cd-9fd3-f23dd609af8f" providerId="AD" clId="Web-{5D3BD293-8255-45AF-85E8-7BD7B4609D78}" dt="2024-06-13T14:37:32.215" v="23"/>
          <ac:picMkLst>
            <pc:docMk/>
            <pc:sldMk cId="1701694496" sldId="311"/>
            <ac:picMk id="7" creationId="{F24E958F-3CB9-BD99-36BF-664EF7BAEA57}"/>
          </ac:picMkLst>
        </pc:picChg>
        <pc:picChg chg="del">
          <ac:chgData name="Olivia Jonsson Ollander" userId="S::olivia.jonsson.ollander@umea.se::19abba01-8be5-41cd-9fd3-f23dd609af8f" providerId="AD" clId="Web-{5D3BD293-8255-45AF-85E8-7BD7B4609D78}" dt="2024-06-13T14:37:34.606" v="25"/>
          <ac:picMkLst>
            <pc:docMk/>
            <pc:sldMk cId="1701694496" sldId="311"/>
            <ac:picMk id="8" creationId="{14608C18-EE54-F5CF-EF04-99DE3C007196}"/>
          </ac:picMkLst>
        </pc:picChg>
        <pc:picChg chg="del">
          <ac:chgData name="Olivia Jonsson Ollander" userId="S::olivia.jonsson.ollander@umea.se::19abba01-8be5-41cd-9fd3-f23dd609af8f" providerId="AD" clId="Web-{5D3BD293-8255-45AF-85E8-7BD7B4609D78}" dt="2024-06-13T14:37:33.293" v="24"/>
          <ac:picMkLst>
            <pc:docMk/>
            <pc:sldMk cId="1701694496" sldId="311"/>
            <ac:picMk id="9" creationId="{CA10D92C-8695-61E7-E1F4-883B36AC8B9C}"/>
          </ac:picMkLst>
        </pc:picChg>
        <pc:picChg chg="del">
          <ac:chgData name="Olivia Jonsson Ollander" userId="S::olivia.jonsson.ollander@umea.se::19abba01-8be5-41cd-9fd3-f23dd609af8f" providerId="AD" clId="Web-{5D3BD293-8255-45AF-85E8-7BD7B4609D78}" dt="2024-06-13T14:37:35.840" v="26"/>
          <ac:picMkLst>
            <pc:docMk/>
            <pc:sldMk cId="1701694496" sldId="311"/>
            <ac:picMk id="11" creationId="{7B7FD859-FD71-9796-9577-4A4E310AE7DA}"/>
          </ac:picMkLst>
        </pc:picChg>
        <pc:picChg chg="add del">
          <ac:chgData name="Olivia Jonsson Ollander" userId="S::olivia.jonsson.ollander@umea.se::19abba01-8be5-41cd-9fd3-f23dd609af8f" providerId="AD" clId="Web-{5D3BD293-8255-45AF-85E8-7BD7B4609D78}" dt="2024-06-13T14:39:12.890" v="61"/>
          <ac:picMkLst>
            <pc:docMk/>
            <pc:sldMk cId="1701694496" sldId="311"/>
            <ac:picMk id="12" creationId="{9597556F-A4D4-D809-A74F-6F797CF0DA6B}"/>
          </ac:picMkLst>
        </pc:picChg>
        <pc:picChg chg="add del">
          <ac:chgData name="Olivia Jonsson Ollander" userId="S::olivia.jonsson.ollander@umea.se::19abba01-8be5-41cd-9fd3-f23dd609af8f" providerId="AD" clId="Web-{5D3BD293-8255-45AF-85E8-7BD7B4609D78}" dt="2024-06-13T14:39:12.890" v="62"/>
          <ac:picMkLst>
            <pc:docMk/>
            <pc:sldMk cId="1701694496" sldId="311"/>
            <ac:picMk id="14" creationId="{20D8235E-1ECB-C088-7486-C5031901157E}"/>
          </ac:picMkLst>
        </pc:picChg>
        <pc:picChg chg="add del">
          <ac:chgData name="Olivia Jonsson Ollander" userId="S::olivia.jonsson.ollander@umea.se::19abba01-8be5-41cd-9fd3-f23dd609af8f" providerId="AD" clId="Web-{5D3BD293-8255-45AF-85E8-7BD7B4609D78}" dt="2024-06-13T14:39:12.890" v="63"/>
          <ac:picMkLst>
            <pc:docMk/>
            <pc:sldMk cId="1701694496" sldId="311"/>
            <ac:picMk id="16" creationId="{41A9CC03-0959-DC3E-AF23-FBED6E6E7AF2}"/>
          </ac:picMkLst>
        </pc:picChg>
        <pc:picChg chg="add del">
          <ac:chgData name="Olivia Jonsson Ollander" userId="S::olivia.jonsson.ollander@umea.se::19abba01-8be5-41cd-9fd3-f23dd609af8f" providerId="AD" clId="Web-{5D3BD293-8255-45AF-85E8-7BD7B4609D78}" dt="2024-06-13T14:39:12.890" v="64"/>
          <ac:picMkLst>
            <pc:docMk/>
            <pc:sldMk cId="1701694496" sldId="311"/>
            <ac:picMk id="18" creationId="{8D718FD3-4E6D-696F-A910-BB3F4C4A4484}"/>
          </ac:picMkLst>
        </pc:picChg>
      </pc:sldChg>
      <pc:sldChg chg="modNotes">
        <pc:chgData name="Olivia Jonsson Ollander" userId="S::olivia.jonsson.ollander@umea.se::19abba01-8be5-41cd-9fd3-f23dd609af8f" providerId="AD" clId="Web-{5D3BD293-8255-45AF-85E8-7BD7B4609D78}" dt="2024-06-13T14:36:57.433" v="22"/>
        <pc:sldMkLst>
          <pc:docMk/>
          <pc:sldMk cId="1558477839" sldId="315"/>
        </pc:sldMkLst>
      </pc:sldChg>
    </pc:docChg>
  </pc:docChgLst>
  <pc:docChgLst>
    <pc:chgData name="Katarina Hansson" userId="S::katarina.hansson@umea.se::cdcf8078-f062-481a-8e06-30c902e1b9c3" providerId="AD" clId="Web-{4DC3D89F-E772-ED7E-CB8F-407310A925DA}"/>
    <pc:docChg chg="modSld">
      <pc:chgData name="Katarina Hansson" userId="S::katarina.hansson@umea.se::cdcf8078-f062-481a-8e06-30c902e1b9c3" providerId="AD" clId="Web-{4DC3D89F-E772-ED7E-CB8F-407310A925DA}" dt="2024-08-12T09:27:27.703" v="7"/>
      <pc:docMkLst>
        <pc:docMk/>
      </pc:docMkLst>
      <pc:sldChg chg="addSp delSp modSp">
        <pc:chgData name="Katarina Hansson" userId="S::katarina.hansson@umea.se::cdcf8078-f062-481a-8e06-30c902e1b9c3" providerId="AD" clId="Web-{4DC3D89F-E772-ED7E-CB8F-407310A925DA}" dt="2024-08-12T09:27:27.703" v="7"/>
        <pc:sldMkLst>
          <pc:docMk/>
          <pc:sldMk cId="2585945228" sldId="302"/>
        </pc:sldMkLst>
        <pc:picChg chg="add del mod">
          <ac:chgData name="Katarina Hansson" userId="S::katarina.hansson@umea.se::cdcf8078-f062-481a-8e06-30c902e1b9c3" providerId="AD" clId="Web-{4DC3D89F-E772-ED7E-CB8F-407310A925DA}" dt="2024-08-12T09:27:27.703" v="7"/>
          <ac:picMkLst>
            <pc:docMk/>
            <pc:sldMk cId="2585945228" sldId="302"/>
            <ac:picMk id="15" creationId="{BF732085-F281-1C64-51B7-59917E3ADD6A}"/>
          </ac:picMkLst>
        </pc:picChg>
      </pc:sldChg>
      <pc:sldChg chg="modSp">
        <pc:chgData name="Katarina Hansson" userId="S::katarina.hansson@umea.se::cdcf8078-f062-481a-8e06-30c902e1b9c3" providerId="AD" clId="Web-{4DC3D89F-E772-ED7E-CB8F-407310A925DA}" dt="2024-08-12T09:18:21.966" v="4" actId="20577"/>
        <pc:sldMkLst>
          <pc:docMk/>
          <pc:sldMk cId="4236212461" sldId="310"/>
        </pc:sldMkLst>
        <pc:spChg chg="mod">
          <ac:chgData name="Katarina Hansson" userId="S::katarina.hansson@umea.se::cdcf8078-f062-481a-8e06-30c902e1b9c3" providerId="AD" clId="Web-{4DC3D89F-E772-ED7E-CB8F-407310A925DA}" dt="2024-08-12T09:18:21.966" v="4" actId="20577"/>
          <ac:spMkLst>
            <pc:docMk/>
            <pc:sldMk cId="4236212461" sldId="310"/>
            <ac:spMk id="2" creationId="{755A94B1-29D5-DAE7-501D-E9692DF16ABE}"/>
          </ac:spMkLst>
        </pc:spChg>
      </pc:sldChg>
    </pc:docChg>
  </pc:docChgLst>
  <pc:docChgLst>
    <pc:chgData name="Olivia Jonsson Ollander" userId="S::olivia.jonsson.ollander@umea.se::19abba01-8be5-41cd-9fd3-f23dd609af8f" providerId="AD" clId="Web-{E46D1647-34AF-4C53-9107-355B74B32F59}"/>
    <pc:docChg chg="modSld">
      <pc:chgData name="Olivia Jonsson Ollander" userId="S::olivia.jonsson.ollander@umea.se::19abba01-8be5-41cd-9fd3-f23dd609af8f" providerId="AD" clId="Web-{E46D1647-34AF-4C53-9107-355B74B32F59}" dt="2024-08-20T06:17:18.658" v="0"/>
      <pc:docMkLst>
        <pc:docMk/>
      </pc:docMkLst>
      <pc:sldChg chg="delSp">
        <pc:chgData name="Olivia Jonsson Ollander" userId="S::olivia.jonsson.ollander@umea.se::19abba01-8be5-41cd-9fd3-f23dd609af8f" providerId="AD" clId="Web-{E46D1647-34AF-4C53-9107-355B74B32F59}" dt="2024-08-20T06:17:18.658" v="0"/>
        <pc:sldMkLst>
          <pc:docMk/>
          <pc:sldMk cId="238244135" sldId="309"/>
        </pc:sldMkLst>
        <pc:picChg chg="del">
          <ac:chgData name="Olivia Jonsson Ollander" userId="S::olivia.jonsson.ollander@umea.se::19abba01-8be5-41cd-9fd3-f23dd609af8f" providerId="AD" clId="Web-{E46D1647-34AF-4C53-9107-355B74B32F59}" dt="2024-08-20T06:17:18.658" v="0"/>
          <ac:picMkLst>
            <pc:docMk/>
            <pc:sldMk cId="238244135" sldId="309"/>
            <ac:picMk id="4" creationId="{AD349A40-23CD-BEEB-DABB-E73C128D3113}"/>
          </ac:picMkLst>
        </pc:picChg>
      </pc:sldChg>
    </pc:docChg>
  </pc:docChgLst>
  <pc:docChgLst>
    <pc:chgData name="Olivia Jonsson Ollander" userId="S::olivia.jonsson.ollander@umea.se::19abba01-8be5-41cd-9fd3-f23dd609af8f" providerId="AD" clId="Web-{D68A6F87-5577-48BF-9651-B07E0FB4471F}"/>
    <pc:docChg chg="modSld">
      <pc:chgData name="Olivia Jonsson Ollander" userId="S::olivia.jonsson.ollander@umea.se::19abba01-8be5-41cd-9fd3-f23dd609af8f" providerId="AD" clId="Web-{D68A6F87-5577-48BF-9651-B07E0FB4471F}" dt="2024-06-05T10:59:31.014" v="1" actId="1076"/>
      <pc:docMkLst>
        <pc:docMk/>
      </pc:docMkLst>
      <pc:sldChg chg="modSp">
        <pc:chgData name="Olivia Jonsson Ollander" userId="S::olivia.jonsson.ollander@umea.se::19abba01-8be5-41cd-9fd3-f23dd609af8f" providerId="AD" clId="Web-{D68A6F87-5577-48BF-9651-B07E0FB4471F}" dt="2024-06-05T10:59:31.014" v="1" actId="1076"/>
        <pc:sldMkLst>
          <pc:docMk/>
          <pc:sldMk cId="1558477839" sldId="315"/>
        </pc:sldMkLst>
        <pc:picChg chg="mod">
          <ac:chgData name="Olivia Jonsson Ollander" userId="S::olivia.jonsson.ollander@umea.se::19abba01-8be5-41cd-9fd3-f23dd609af8f" providerId="AD" clId="Web-{D68A6F87-5577-48BF-9651-B07E0FB4471F}" dt="2024-06-05T10:59:31.014" v="1" actId="1076"/>
          <ac:picMkLst>
            <pc:docMk/>
            <pc:sldMk cId="1558477839" sldId="315"/>
            <ac:picMk id="3" creationId="{1F46BD70-F0E6-E965-9CE7-CCD28ACF863B}"/>
          </ac:picMkLst>
        </pc:picChg>
      </pc:sldChg>
    </pc:docChg>
  </pc:docChgLst>
  <pc:docChgLst>
    <pc:chgData name="Iain Dunbar" userId="df6554ad-7d4e-49ba-865b-52e54561a083" providerId="ADAL" clId="{87735E45-1E13-4CC1-AB93-126823248BAD}"/>
    <pc:docChg chg="custSel modSld">
      <pc:chgData name="Iain Dunbar" userId="df6554ad-7d4e-49ba-865b-52e54561a083" providerId="ADAL" clId="{87735E45-1E13-4CC1-AB93-126823248BAD}" dt="2024-06-17T08:10:04.119" v="3"/>
      <pc:docMkLst>
        <pc:docMk/>
      </pc:docMkLst>
      <pc:sldChg chg="addSp delSp modSp mod delAnim modAnim">
        <pc:chgData name="Iain Dunbar" userId="df6554ad-7d4e-49ba-865b-52e54561a083" providerId="ADAL" clId="{87735E45-1E13-4CC1-AB93-126823248BAD}" dt="2024-06-17T08:10:04.119" v="3"/>
        <pc:sldMkLst>
          <pc:docMk/>
          <pc:sldMk cId="2868400702" sldId="298"/>
        </pc:sldMkLst>
        <pc:picChg chg="del">
          <ac:chgData name="Iain Dunbar" userId="df6554ad-7d4e-49ba-865b-52e54561a083" providerId="ADAL" clId="{87735E45-1E13-4CC1-AB93-126823248BAD}" dt="2024-06-17T08:10:02.515" v="2" actId="478"/>
          <ac:picMkLst>
            <pc:docMk/>
            <pc:sldMk cId="2868400702" sldId="298"/>
            <ac:picMk id="2" creationId="{ED8383A7-55BC-AF59-7E8C-3AD99A78361E}"/>
          </ac:picMkLst>
        </pc:picChg>
        <pc:picChg chg="del">
          <ac:chgData name="Iain Dunbar" userId="df6554ad-7d4e-49ba-865b-52e54561a083" providerId="ADAL" clId="{87735E45-1E13-4CC1-AB93-126823248BAD}" dt="2024-06-17T08:10:02.515" v="2" actId="478"/>
          <ac:picMkLst>
            <pc:docMk/>
            <pc:sldMk cId="2868400702" sldId="298"/>
            <ac:picMk id="3" creationId="{7DE1AD14-5065-3C01-6539-6CF286C7497A}"/>
          </ac:picMkLst>
        </pc:picChg>
        <pc:picChg chg="del">
          <ac:chgData name="Iain Dunbar" userId="df6554ad-7d4e-49ba-865b-52e54561a083" providerId="ADAL" clId="{87735E45-1E13-4CC1-AB93-126823248BAD}" dt="2024-06-17T08:10:02.515" v="2" actId="478"/>
          <ac:picMkLst>
            <pc:docMk/>
            <pc:sldMk cId="2868400702" sldId="298"/>
            <ac:picMk id="4" creationId="{3503BD12-6BA1-BC29-708B-5E4297989AD5}"/>
          </ac:picMkLst>
        </pc:picChg>
        <pc:picChg chg="add mod">
          <ac:chgData name="Iain Dunbar" userId="df6554ad-7d4e-49ba-865b-52e54561a083" providerId="ADAL" clId="{87735E45-1E13-4CC1-AB93-126823248BAD}" dt="2024-06-17T08:10:04.119" v="3"/>
          <ac:picMkLst>
            <pc:docMk/>
            <pc:sldMk cId="2868400702" sldId="298"/>
            <ac:picMk id="7" creationId="{5F6850D1-577F-AFC2-E58C-7AC35428181F}"/>
          </ac:picMkLst>
        </pc:picChg>
        <pc:picChg chg="add mod">
          <ac:chgData name="Iain Dunbar" userId="df6554ad-7d4e-49ba-865b-52e54561a083" providerId="ADAL" clId="{87735E45-1E13-4CC1-AB93-126823248BAD}" dt="2024-06-17T08:10:04.119" v="3"/>
          <ac:picMkLst>
            <pc:docMk/>
            <pc:sldMk cId="2868400702" sldId="298"/>
            <ac:picMk id="8" creationId="{6FABA1DA-83C0-19CB-872E-AE6F9F16ECBF}"/>
          </ac:picMkLst>
        </pc:picChg>
        <pc:picChg chg="add mod">
          <ac:chgData name="Iain Dunbar" userId="df6554ad-7d4e-49ba-865b-52e54561a083" providerId="ADAL" clId="{87735E45-1E13-4CC1-AB93-126823248BAD}" dt="2024-06-17T08:10:04.119" v="3"/>
          <ac:picMkLst>
            <pc:docMk/>
            <pc:sldMk cId="2868400702" sldId="298"/>
            <ac:picMk id="9" creationId="{40ABABD5-A250-63A9-CFE3-307E21602456}"/>
          </ac:picMkLst>
        </pc:picChg>
        <pc:picChg chg="add mod">
          <ac:chgData name="Iain Dunbar" userId="df6554ad-7d4e-49ba-865b-52e54561a083" providerId="ADAL" clId="{87735E45-1E13-4CC1-AB93-126823248BAD}" dt="2024-06-17T08:10:04.119" v="3"/>
          <ac:picMkLst>
            <pc:docMk/>
            <pc:sldMk cId="2868400702" sldId="298"/>
            <ac:picMk id="10" creationId="{6C3235CE-598D-E1A4-BD14-8E3ADCDA0D1C}"/>
          </ac:picMkLst>
        </pc:picChg>
        <pc:picChg chg="add mod">
          <ac:chgData name="Iain Dunbar" userId="df6554ad-7d4e-49ba-865b-52e54561a083" providerId="ADAL" clId="{87735E45-1E13-4CC1-AB93-126823248BAD}" dt="2024-06-17T08:10:04.119" v="3"/>
          <ac:picMkLst>
            <pc:docMk/>
            <pc:sldMk cId="2868400702" sldId="298"/>
            <ac:picMk id="11" creationId="{B10F390B-AB61-E086-CF08-3C4AAC7E5E92}"/>
          </ac:picMkLst>
        </pc:picChg>
        <pc:picChg chg="del">
          <ac:chgData name="Iain Dunbar" userId="df6554ad-7d4e-49ba-865b-52e54561a083" providerId="ADAL" clId="{87735E45-1E13-4CC1-AB93-126823248BAD}" dt="2024-06-17T08:10:02.515" v="2" actId="478"/>
          <ac:picMkLst>
            <pc:docMk/>
            <pc:sldMk cId="2868400702" sldId="298"/>
            <ac:picMk id="13" creationId="{38E2A211-3C67-7B77-E404-CA19D005695B}"/>
          </ac:picMkLst>
        </pc:picChg>
        <pc:picChg chg="del">
          <ac:chgData name="Iain Dunbar" userId="df6554ad-7d4e-49ba-865b-52e54561a083" providerId="ADAL" clId="{87735E45-1E13-4CC1-AB93-126823248BAD}" dt="2024-06-17T08:10:02.515" v="2" actId="478"/>
          <ac:picMkLst>
            <pc:docMk/>
            <pc:sldMk cId="2868400702" sldId="298"/>
            <ac:picMk id="14" creationId="{DA135F4B-196D-F189-1733-E475D05801F6}"/>
          </ac:picMkLst>
        </pc:picChg>
      </pc:sldChg>
      <pc:sldChg chg="addSp delSp modSp modAnim">
        <pc:chgData name="Iain Dunbar" userId="df6554ad-7d4e-49ba-865b-52e54561a083" providerId="ADAL" clId="{87735E45-1E13-4CC1-AB93-126823248BAD}" dt="2024-06-17T08:09:23.399" v="1"/>
        <pc:sldMkLst>
          <pc:docMk/>
          <pc:sldMk cId="2101394342" sldId="316"/>
        </pc:sldMkLst>
        <pc:spChg chg="add mod">
          <ac:chgData name="Iain Dunbar" userId="df6554ad-7d4e-49ba-865b-52e54561a083" providerId="ADAL" clId="{87735E45-1E13-4CC1-AB93-126823248BAD}" dt="2024-06-17T08:09:23.399" v="1"/>
          <ac:spMkLst>
            <pc:docMk/>
            <pc:sldMk cId="2101394342" sldId="316"/>
            <ac:spMk id="2" creationId="{884C3661-978E-5AED-1D29-9A7E4C326831}"/>
          </ac:spMkLst>
        </pc:spChg>
        <pc:spChg chg="del">
          <ac:chgData name="Iain Dunbar" userId="df6554ad-7d4e-49ba-865b-52e54561a083" providerId="ADAL" clId="{87735E45-1E13-4CC1-AB93-126823248BAD}" dt="2024-06-17T08:09:22.284" v="0" actId="478"/>
          <ac:spMkLst>
            <pc:docMk/>
            <pc:sldMk cId="2101394342" sldId="316"/>
            <ac:spMk id="5" creationId="{F03C0FB2-9492-B6D0-A0DD-7906FEC0478E}"/>
          </ac:spMkLst>
        </pc:spChg>
        <pc:spChg chg="del">
          <ac:chgData name="Iain Dunbar" userId="df6554ad-7d4e-49ba-865b-52e54561a083" providerId="ADAL" clId="{87735E45-1E13-4CC1-AB93-126823248BAD}" dt="2024-06-17T08:09:22.284" v="0" actId="478"/>
          <ac:spMkLst>
            <pc:docMk/>
            <pc:sldMk cId="2101394342" sldId="316"/>
            <ac:spMk id="11" creationId="{84830897-6338-338B-5CB7-BF99CFBF8F8B}"/>
          </ac:spMkLst>
        </pc:spChg>
        <pc:spChg chg="del">
          <ac:chgData name="Iain Dunbar" userId="df6554ad-7d4e-49ba-865b-52e54561a083" providerId="ADAL" clId="{87735E45-1E13-4CC1-AB93-126823248BAD}" dt="2024-06-17T08:09:22.284" v="0" actId="478"/>
          <ac:spMkLst>
            <pc:docMk/>
            <pc:sldMk cId="2101394342" sldId="316"/>
            <ac:spMk id="12" creationId="{01E1C1A6-5E7F-FD9B-7575-2893996F806E}"/>
          </ac:spMkLst>
        </pc:spChg>
        <pc:spChg chg="del">
          <ac:chgData name="Iain Dunbar" userId="df6554ad-7d4e-49ba-865b-52e54561a083" providerId="ADAL" clId="{87735E45-1E13-4CC1-AB93-126823248BAD}" dt="2024-06-17T08:09:22.284" v="0" actId="478"/>
          <ac:spMkLst>
            <pc:docMk/>
            <pc:sldMk cId="2101394342" sldId="316"/>
            <ac:spMk id="13" creationId="{8676A44A-134A-632D-9A11-C193B69301BD}"/>
          </ac:spMkLst>
        </pc:spChg>
        <pc:spChg chg="del">
          <ac:chgData name="Iain Dunbar" userId="df6554ad-7d4e-49ba-865b-52e54561a083" providerId="ADAL" clId="{87735E45-1E13-4CC1-AB93-126823248BAD}" dt="2024-06-17T08:09:22.284" v="0" actId="478"/>
          <ac:spMkLst>
            <pc:docMk/>
            <pc:sldMk cId="2101394342" sldId="316"/>
            <ac:spMk id="14" creationId="{D2C9A018-74FA-EDED-DDF1-A48DCB8D0330}"/>
          </ac:spMkLst>
        </pc:spChg>
        <pc:spChg chg="del">
          <ac:chgData name="Iain Dunbar" userId="df6554ad-7d4e-49ba-865b-52e54561a083" providerId="ADAL" clId="{87735E45-1E13-4CC1-AB93-126823248BAD}" dt="2024-06-17T08:09:22.284" v="0" actId="478"/>
          <ac:spMkLst>
            <pc:docMk/>
            <pc:sldMk cId="2101394342" sldId="316"/>
            <ac:spMk id="15" creationId="{33014FC6-E2E5-BE7D-3570-3393BE8CC318}"/>
          </ac:spMkLst>
        </pc:spChg>
        <pc:spChg chg="del">
          <ac:chgData name="Iain Dunbar" userId="df6554ad-7d4e-49ba-865b-52e54561a083" providerId="ADAL" clId="{87735E45-1E13-4CC1-AB93-126823248BAD}" dt="2024-06-17T08:09:22.284" v="0" actId="478"/>
          <ac:spMkLst>
            <pc:docMk/>
            <pc:sldMk cId="2101394342" sldId="316"/>
            <ac:spMk id="16" creationId="{29FA835C-F697-FF16-C8AF-974542367F33}"/>
          </ac:spMkLst>
        </pc:spChg>
        <pc:spChg chg="add mod">
          <ac:chgData name="Iain Dunbar" userId="df6554ad-7d4e-49ba-865b-52e54561a083" providerId="ADAL" clId="{87735E45-1E13-4CC1-AB93-126823248BAD}" dt="2024-06-17T08:09:23.399" v="1"/>
          <ac:spMkLst>
            <pc:docMk/>
            <pc:sldMk cId="2101394342" sldId="316"/>
            <ac:spMk id="17" creationId="{250195D2-FEA7-8AE0-749A-C5C0B6461385}"/>
          </ac:spMkLst>
        </pc:spChg>
        <pc:spChg chg="add mod">
          <ac:chgData name="Iain Dunbar" userId="df6554ad-7d4e-49ba-865b-52e54561a083" providerId="ADAL" clId="{87735E45-1E13-4CC1-AB93-126823248BAD}" dt="2024-06-17T08:09:23.399" v="1"/>
          <ac:spMkLst>
            <pc:docMk/>
            <pc:sldMk cId="2101394342" sldId="316"/>
            <ac:spMk id="23" creationId="{7091044A-2A17-431C-6C7D-69C9525303AB}"/>
          </ac:spMkLst>
        </pc:spChg>
        <pc:spChg chg="add mod">
          <ac:chgData name="Iain Dunbar" userId="df6554ad-7d4e-49ba-865b-52e54561a083" providerId="ADAL" clId="{87735E45-1E13-4CC1-AB93-126823248BAD}" dt="2024-06-17T08:09:23.399" v="1"/>
          <ac:spMkLst>
            <pc:docMk/>
            <pc:sldMk cId="2101394342" sldId="316"/>
            <ac:spMk id="24" creationId="{7C376A52-63C4-DFE4-5477-CC682C807895}"/>
          </ac:spMkLst>
        </pc:spChg>
        <pc:spChg chg="add mod">
          <ac:chgData name="Iain Dunbar" userId="df6554ad-7d4e-49ba-865b-52e54561a083" providerId="ADAL" clId="{87735E45-1E13-4CC1-AB93-126823248BAD}" dt="2024-06-17T08:09:23.399" v="1"/>
          <ac:spMkLst>
            <pc:docMk/>
            <pc:sldMk cId="2101394342" sldId="316"/>
            <ac:spMk id="25" creationId="{A13FC99F-7E41-912E-7C05-F1A0D4AA2A4C}"/>
          </ac:spMkLst>
        </pc:spChg>
        <pc:spChg chg="add mod">
          <ac:chgData name="Iain Dunbar" userId="df6554ad-7d4e-49ba-865b-52e54561a083" providerId="ADAL" clId="{87735E45-1E13-4CC1-AB93-126823248BAD}" dt="2024-06-17T08:09:23.399" v="1"/>
          <ac:spMkLst>
            <pc:docMk/>
            <pc:sldMk cId="2101394342" sldId="316"/>
            <ac:spMk id="26" creationId="{C5A41763-EA23-3672-1EB6-FF7A176C64A2}"/>
          </ac:spMkLst>
        </pc:spChg>
        <pc:spChg chg="add mod">
          <ac:chgData name="Iain Dunbar" userId="df6554ad-7d4e-49ba-865b-52e54561a083" providerId="ADAL" clId="{87735E45-1E13-4CC1-AB93-126823248BAD}" dt="2024-06-17T08:09:23.399" v="1"/>
          <ac:spMkLst>
            <pc:docMk/>
            <pc:sldMk cId="2101394342" sldId="316"/>
            <ac:spMk id="27" creationId="{8AB6CF39-F491-E416-B5CC-7F67CE2EFF7E}"/>
          </ac:spMkLst>
        </pc:spChg>
        <pc:spChg chg="add mod">
          <ac:chgData name="Iain Dunbar" userId="df6554ad-7d4e-49ba-865b-52e54561a083" providerId="ADAL" clId="{87735E45-1E13-4CC1-AB93-126823248BAD}" dt="2024-06-17T08:09:23.399" v="1"/>
          <ac:spMkLst>
            <pc:docMk/>
            <pc:sldMk cId="2101394342" sldId="316"/>
            <ac:spMk id="28" creationId="{B1B469BE-65C6-C991-616E-07B1A332FADA}"/>
          </ac:spMkLst>
        </pc:spChg>
        <pc:picChg chg="add mod">
          <ac:chgData name="Iain Dunbar" userId="df6554ad-7d4e-49ba-865b-52e54561a083" providerId="ADAL" clId="{87735E45-1E13-4CC1-AB93-126823248BAD}" dt="2024-06-17T08:09:23.399" v="1"/>
          <ac:picMkLst>
            <pc:docMk/>
            <pc:sldMk cId="2101394342" sldId="316"/>
            <ac:picMk id="3" creationId="{31F3667B-00D7-28C2-F755-F4E55D51D244}"/>
          </ac:picMkLst>
        </pc:picChg>
        <pc:picChg chg="del">
          <ac:chgData name="Iain Dunbar" userId="df6554ad-7d4e-49ba-865b-52e54561a083" providerId="ADAL" clId="{87735E45-1E13-4CC1-AB93-126823248BAD}" dt="2024-06-17T08:09:22.284" v="0" actId="478"/>
          <ac:picMkLst>
            <pc:docMk/>
            <pc:sldMk cId="2101394342" sldId="316"/>
            <ac:picMk id="4" creationId="{EE861A7B-0E7A-92C0-730D-6B74A59183A7}"/>
          </ac:picMkLst>
        </pc:picChg>
        <pc:picChg chg="del">
          <ac:chgData name="Iain Dunbar" userId="df6554ad-7d4e-49ba-865b-52e54561a083" providerId="ADAL" clId="{87735E45-1E13-4CC1-AB93-126823248BAD}" dt="2024-06-17T08:09:22.284" v="0" actId="478"/>
          <ac:picMkLst>
            <pc:docMk/>
            <pc:sldMk cId="2101394342" sldId="316"/>
            <ac:picMk id="6" creationId="{55BFEC34-EBE5-8D55-21EA-172AD5443952}"/>
          </ac:picMkLst>
        </pc:picChg>
        <pc:picChg chg="del">
          <ac:chgData name="Iain Dunbar" userId="df6554ad-7d4e-49ba-865b-52e54561a083" providerId="ADAL" clId="{87735E45-1E13-4CC1-AB93-126823248BAD}" dt="2024-06-17T08:09:22.284" v="0" actId="478"/>
          <ac:picMkLst>
            <pc:docMk/>
            <pc:sldMk cId="2101394342" sldId="316"/>
            <ac:picMk id="7" creationId="{CD9B522B-BF35-E1CD-2868-1F3888A31F59}"/>
          </ac:picMkLst>
        </pc:picChg>
        <pc:picChg chg="del">
          <ac:chgData name="Iain Dunbar" userId="df6554ad-7d4e-49ba-865b-52e54561a083" providerId="ADAL" clId="{87735E45-1E13-4CC1-AB93-126823248BAD}" dt="2024-06-17T08:09:22.284" v="0" actId="478"/>
          <ac:picMkLst>
            <pc:docMk/>
            <pc:sldMk cId="2101394342" sldId="316"/>
            <ac:picMk id="8" creationId="{ACA1B6CD-687C-852B-A8F8-ED0DEC8ECF7F}"/>
          </ac:picMkLst>
        </pc:picChg>
        <pc:picChg chg="del">
          <ac:chgData name="Iain Dunbar" userId="df6554ad-7d4e-49ba-865b-52e54561a083" providerId="ADAL" clId="{87735E45-1E13-4CC1-AB93-126823248BAD}" dt="2024-06-17T08:09:22.284" v="0" actId="478"/>
          <ac:picMkLst>
            <pc:docMk/>
            <pc:sldMk cId="2101394342" sldId="316"/>
            <ac:picMk id="9" creationId="{6139BE49-8403-ED8B-0520-93251BBCC717}"/>
          </ac:picMkLst>
        </pc:picChg>
        <pc:picChg chg="del">
          <ac:chgData name="Iain Dunbar" userId="df6554ad-7d4e-49ba-865b-52e54561a083" providerId="ADAL" clId="{87735E45-1E13-4CC1-AB93-126823248BAD}" dt="2024-06-17T08:09:22.284" v="0" actId="478"/>
          <ac:picMkLst>
            <pc:docMk/>
            <pc:sldMk cId="2101394342" sldId="316"/>
            <ac:picMk id="10" creationId="{5A778CF8-BAE6-DC55-36A5-733F27BCBCA9}"/>
          </ac:picMkLst>
        </pc:picChg>
        <pc:picChg chg="add mod">
          <ac:chgData name="Iain Dunbar" userId="df6554ad-7d4e-49ba-865b-52e54561a083" providerId="ADAL" clId="{87735E45-1E13-4CC1-AB93-126823248BAD}" dt="2024-06-17T08:09:23.399" v="1"/>
          <ac:picMkLst>
            <pc:docMk/>
            <pc:sldMk cId="2101394342" sldId="316"/>
            <ac:picMk id="18" creationId="{AB5E0EA8-7C84-7D52-4FBA-B2A405C85B47}"/>
          </ac:picMkLst>
        </pc:picChg>
        <pc:picChg chg="add mod">
          <ac:chgData name="Iain Dunbar" userId="df6554ad-7d4e-49ba-865b-52e54561a083" providerId="ADAL" clId="{87735E45-1E13-4CC1-AB93-126823248BAD}" dt="2024-06-17T08:09:23.399" v="1"/>
          <ac:picMkLst>
            <pc:docMk/>
            <pc:sldMk cId="2101394342" sldId="316"/>
            <ac:picMk id="19" creationId="{929599A4-CD32-A3A2-E03C-9745E734E255}"/>
          </ac:picMkLst>
        </pc:picChg>
        <pc:picChg chg="add mod">
          <ac:chgData name="Iain Dunbar" userId="df6554ad-7d4e-49ba-865b-52e54561a083" providerId="ADAL" clId="{87735E45-1E13-4CC1-AB93-126823248BAD}" dt="2024-06-17T08:09:23.399" v="1"/>
          <ac:picMkLst>
            <pc:docMk/>
            <pc:sldMk cId="2101394342" sldId="316"/>
            <ac:picMk id="20" creationId="{91507F95-E9E0-6321-7281-0312F3CF9953}"/>
          </ac:picMkLst>
        </pc:picChg>
        <pc:picChg chg="add mod">
          <ac:chgData name="Iain Dunbar" userId="df6554ad-7d4e-49ba-865b-52e54561a083" providerId="ADAL" clId="{87735E45-1E13-4CC1-AB93-126823248BAD}" dt="2024-06-17T08:09:23.399" v="1"/>
          <ac:picMkLst>
            <pc:docMk/>
            <pc:sldMk cId="2101394342" sldId="316"/>
            <ac:picMk id="21" creationId="{061375B1-58C6-D7D6-5A6D-591523AA00E3}"/>
          </ac:picMkLst>
        </pc:picChg>
        <pc:picChg chg="add mod">
          <ac:chgData name="Iain Dunbar" userId="df6554ad-7d4e-49ba-865b-52e54561a083" providerId="ADAL" clId="{87735E45-1E13-4CC1-AB93-126823248BAD}" dt="2024-06-17T08:09:23.399" v="1"/>
          <ac:picMkLst>
            <pc:docMk/>
            <pc:sldMk cId="2101394342" sldId="316"/>
            <ac:picMk id="22" creationId="{12E966A7-38BB-2403-8E8B-4C3606244FDA}"/>
          </ac:picMkLst>
        </pc:picChg>
      </pc:sldChg>
    </pc:docChg>
  </pc:docChgLst>
  <pc:docChgLst>
    <pc:chgData name="Olivia Jonsson Ollander" userId="S::olivia.jonsson.ollander@umea.se::19abba01-8be5-41cd-9fd3-f23dd609af8f" providerId="AD" clId="Web-{F4E7C6F0-492C-4DF7-8977-5649B00F1840}"/>
    <pc:docChg chg="addSld delSld modSld sldOrd">
      <pc:chgData name="Olivia Jonsson Ollander" userId="S::olivia.jonsson.ollander@umea.se::19abba01-8be5-41cd-9fd3-f23dd609af8f" providerId="AD" clId="Web-{F4E7C6F0-492C-4DF7-8977-5649B00F1840}" dt="2024-05-31T12:01:15.190" v="9"/>
      <pc:docMkLst>
        <pc:docMk/>
      </pc:docMkLst>
      <pc:sldChg chg="del">
        <pc:chgData name="Olivia Jonsson Ollander" userId="S::olivia.jonsson.ollander@umea.se::19abba01-8be5-41cd-9fd3-f23dd609af8f" providerId="AD" clId="Web-{F4E7C6F0-492C-4DF7-8977-5649B00F1840}" dt="2024-05-31T12:01:15.190" v="9"/>
        <pc:sldMkLst>
          <pc:docMk/>
          <pc:sldMk cId="1603745602" sldId="301"/>
        </pc:sldMkLst>
      </pc:sldChg>
      <pc:sldChg chg="addSp delSp modSp new ord modNotes">
        <pc:chgData name="Olivia Jonsson Ollander" userId="S::olivia.jonsson.ollander@umea.se::19abba01-8be5-41cd-9fd3-f23dd609af8f" providerId="AD" clId="Web-{F4E7C6F0-492C-4DF7-8977-5649B00F1840}" dt="2024-05-31T12:01:09.222" v="8"/>
        <pc:sldMkLst>
          <pc:docMk/>
          <pc:sldMk cId="932424286" sldId="312"/>
        </pc:sldMkLst>
        <pc:spChg chg="add del mod">
          <ac:chgData name="Olivia Jonsson Ollander" userId="S::olivia.jonsson.ollander@umea.se::19abba01-8be5-41cd-9fd3-f23dd609af8f" providerId="AD" clId="Web-{F4E7C6F0-492C-4DF7-8977-5649B00F1840}" dt="2024-05-31T12:00:20.831" v="4"/>
          <ac:spMkLst>
            <pc:docMk/>
            <pc:sldMk cId="932424286" sldId="312"/>
            <ac:spMk id="2" creationId="{4B988AEE-AAF3-A55A-996D-7F76B61A9A81}"/>
          </ac:spMkLst>
        </pc:spChg>
        <pc:picChg chg="add mod">
          <ac:chgData name="Olivia Jonsson Ollander" userId="S::olivia.jonsson.ollander@umea.se::19abba01-8be5-41cd-9fd3-f23dd609af8f" providerId="AD" clId="Web-{F4E7C6F0-492C-4DF7-8977-5649B00F1840}" dt="2024-05-31T12:00:44.050" v="5"/>
          <ac:picMkLst>
            <pc:docMk/>
            <pc:sldMk cId="932424286" sldId="312"/>
            <ac:picMk id="3" creationId="{9BFBDBA0-BBDC-B758-0017-1E23219F15A9}"/>
          </ac:picMkLst>
        </pc:picChg>
      </pc:sldChg>
    </pc:docChg>
  </pc:docChgLst>
  <pc:docChgLst>
    <pc:chgData name="Olivia Jonsson Ollander" userId="S::olivia.jonsson.ollander@umea.se::19abba01-8be5-41cd-9fd3-f23dd609af8f" providerId="AD" clId="Web-{CCF390CD-F5A9-4C94-968F-DA7442A30204}"/>
    <pc:docChg chg="modSld">
      <pc:chgData name="Olivia Jonsson Ollander" userId="S::olivia.jonsson.ollander@umea.se::19abba01-8be5-41cd-9fd3-f23dd609af8f" providerId="AD" clId="Web-{CCF390CD-F5A9-4C94-968F-DA7442A30204}" dt="2024-05-30T05:38:55.180" v="11"/>
      <pc:docMkLst>
        <pc:docMk/>
      </pc:docMkLst>
      <pc:sldChg chg="modNotes">
        <pc:chgData name="Olivia Jonsson Ollander" userId="S::olivia.jonsson.ollander@umea.se::19abba01-8be5-41cd-9fd3-f23dd609af8f" providerId="AD" clId="Web-{CCF390CD-F5A9-4C94-968F-DA7442A30204}" dt="2024-05-30T05:38:55.180" v="11"/>
        <pc:sldMkLst>
          <pc:docMk/>
          <pc:sldMk cId="2585945228" sldId="30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8BC40FD4-49E5-45F4-9F5F-D127674F3B6F}"/>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sv-SE"/>
          </a:p>
        </p:txBody>
      </p:sp>
      <p:sp>
        <p:nvSpPr>
          <p:cNvPr id="3" name="Platshållare för datum 2">
            <a:extLst>
              <a:ext uri="{FF2B5EF4-FFF2-40B4-BE49-F238E27FC236}">
                <a16:creationId xmlns:a16="http://schemas.microsoft.com/office/drawing/2014/main" id="{697B86CE-7533-4591-A533-3B285CBFBD39}"/>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pPr rtl="0"/>
            <a:fld id="{52A5B69D-BFA5-475D-9512-BC983F5360BF}" type="datetime1">
              <a:rPr lang="sv-SE" smtClean="0"/>
              <a:t>2024-08-29</a:t>
            </a:fld>
            <a:endParaRPr lang="sv-SE"/>
          </a:p>
        </p:txBody>
      </p:sp>
      <p:sp>
        <p:nvSpPr>
          <p:cNvPr id="4" name="Platshållare för sidfot 3">
            <a:extLst>
              <a:ext uri="{FF2B5EF4-FFF2-40B4-BE49-F238E27FC236}">
                <a16:creationId xmlns:a16="http://schemas.microsoft.com/office/drawing/2014/main" id="{6697BB4A-C2FA-48DD-9F31-664DF2C9F78C}"/>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sv-SE"/>
          </a:p>
        </p:txBody>
      </p:sp>
      <p:sp>
        <p:nvSpPr>
          <p:cNvPr id="5" name="Platshållare för bildnummer 4">
            <a:extLst>
              <a:ext uri="{FF2B5EF4-FFF2-40B4-BE49-F238E27FC236}">
                <a16:creationId xmlns:a16="http://schemas.microsoft.com/office/drawing/2014/main" id="{B540AB79-C081-43E8-B49C-BA9D38FCFCD8}"/>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9F5F1E10-4074-4DC3-8E35-9146BD1FD828}" type="slidenum">
              <a:rPr lang="sv-SE" smtClean="0"/>
              <a:t>‹#›</a:t>
            </a:fld>
            <a:endParaRPr lang="sv-SE"/>
          </a:p>
        </p:txBody>
      </p:sp>
    </p:spTree>
    <p:extLst>
      <p:ext uri="{BB962C8B-B14F-4D97-AF65-F5344CB8AC3E}">
        <p14:creationId xmlns:p14="http://schemas.microsoft.com/office/powerpoint/2010/main" val="29888127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sv-SE" noProof="0"/>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pPr rtl="0"/>
            <a:fld id="{498619CA-55D6-4178-A2CA-FCE0D2E4CC17}" type="datetime1">
              <a:rPr lang="sv-SE" noProof="0" smtClean="0"/>
              <a:t>2024-08-29</a:t>
            </a:fld>
            <a:endParaRPr lang="sv-SE" noProof="0"/>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sv-SE" noProof="0"/>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rtl="0"/>
            <a:r>
              <a:rPr lang="sv-SE" noProof="0"/>
              <a:t>Redigera format för bakgrundstext</a:t>
            </a:r>
          </a:p>
          <a:p>
            <a:pPr lvl="1" rtl="0"/>
            <a:r>
              <a:rPr lang="sv-SE" noProof="0"/>
              <a:t>Nivå två</a:t>
            </a:r>
          </a:p>
          <a:p>
            <a:pPr lvl="2" rtl="0"/>
            <a:r>
              <a:rPr lang="sv-SE" noProof="0"/>
              <a:t>Nivå tre</a:t>
            </a:r>
          </a:p>
          <a:p>
            <a:pPr lvl="3" rtl="0"/>
            <a:r>
              <a:rPr lang="sv-SE" noProof="0"/>
              <a:t>Nivå fyra</a:t>
            </a:r>
          </a:p>
          <a:p>
            <a:pPr lvl="4" rtl="0"/>
            <a:r>
              <a:rPr lang="sv-SE" noProof="0"/>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sv-SE" noProof="0"/>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5E8C15C5-0688-5345-99FC-721E08AD15D5}" type="slidenum">
              <a:rPr lang="sv-SE" noProof="0" smtClean="0"/>
              <a:t>‹#›</a:t>
            </a:fld>
            <a:endParaRPr lang="sv-SE" noProof="0"/>
          </a:p>
        </p:txBody>
      </p:sp>
    </p:spTree>
    <p:extLst>
      <p:ext uri="{BB962C8B-B14F-4D97-AF65-F5344CB8AC3E}">
        <p14:creationId xmlns:p14="http://schemas.microsoft.com/office/powerpoint/2010/main" val="42768554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skr.se/skr/arbetsgivarekollektivavtal/arbetsmiljo/valdinararelationstodfordigsomchef/vadarvaldinararelationer.35439.html" TargetMode="External"/><Relationship Id="rId3" Type="http://schemas.openxmlformats.org/officeDocument/2006/relationships/hyperlink" Target="http://www.xn--jamstlldhetsmyndigheten-z7b.se/" TargetMode="External"/><Relationship Id="rId7" Type="http://schemas.openxmlformats.org/officeDocument/2006/relationships/hyperlink" Target="http://www.skr.se" TargetMode="External"/><Relationship Id="rId12" Type="http://schemas.openxmlformats.org/officeDocument/2006/relationships/hyperlink" Target="http://www.mfj.s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www.ungarelationer.se" TargetMode="External"/><Relationship Id="rId11" Type="http://schemas.openxmlformats.org/officeDocument/2006/relationships/hyperlink" Target="http://www.utrymmet.se" TargetMode="External"/><Relationship Id="rId5" Type="http://schemas.openxmlformats.org/officeDocument/2006/relationships/hyperlink" Target="http://www.xn--sverigesungdomsrd-orb.se/" TargetMode="External"/><Relationship Id="rId10" Type="http://schemas.openxmlformats.org/officeDocument/2006/relationships/hyperlink" Target="http://www.skr.se/" TargetMode="External"/><Relationship Id="rId4" Type="http://schemas.openxmlformats.org/officeDocument/2006/relationships/hyperlink" Target="http://www.riksdagen.se/" TargetMode="External"/><Relationship Id="rId9" Type="http://schemas.openxmlformats.org/officeDocument/2006/relationships/hyperlink" Target="http://www.nck.uu.s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rtl="0"/>
            <a:fld id="{5E8C15C5-0688-5345-99FC-721E08AD15D5}" type="slidenum">
              <a:rPr lang="sv-SE" noProof="0" smtClean="0"/>
              <a:t>1</a:t>
            </a:fld>
            <a:endParaRPr lang="sv-SE" noProof="0"/>
          </a:p>
        </p:txBody>
      </p:sp>
    </p:spTree>
    <p:extLst>
      <p:ext uri="{BB962C8B-B14F-4D97-AF65-F5344CB8AC3E}">
        <p14:creationId xmlns:p14="http://schemas.microsoft.com/office/powerpoint/2010/main" val="943351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i="1" dirty="0">
                <a:cs typeface="Calibri"/>
              </a:rPr>
              <a:t>Titta på våldspyramiden tillsammans. Prata om orden som står i varje del. Vad betyder de? Ge exempel om det behövs.</a:t>
            </a:r>
          </a:p>
          <a:p>
            <a:pPr>
              <a:defRPr/>
            </a:pPr>
            <a:endParaRPr lang="sv-SE" dirty="0">
              <a:cs typeface="Calibri"/>
            </a:endParaRPr>
          </a:p>
          <a:p>
            <a:pPr marL="0" marR="0" lvl="0" indent="0" algn="l" defTabSz="914400">
              <a:lnSpc>
                <a:spcPct val="100000"/>
              </a:lnSpc>
              <a:spcBef>
                <a:spcPts val="0"/>
              </a:spcBef>
              <a:spcAft>
                <a:spcPts val="0"/>
              </a:spcAft>
              <a:buClrTx/>
              <a:buSzTx/>
              <a:buFontTx/>
              <a:buNone/>
              <a:tabLst/>
              <a:defRPr/>
            </a:pPr>
            <a:r>
              <a:rPr lang="sv-SE" dirty="0">
                <a:cs typeface="Calibri"/>
              </a:rPr>
              <a:t>Våldspyramiden visar hur våld skapas och hänger ihop. Det som finns längst ned i pyramiden är vanligast. Det som finns i toppen händer inte lika ofta, men är allvarligast, ger de allvarligaste konsekvenserna. Det våld som finns i en nivå bidrar till våldet i nästa nivå. Våldet ovanför stöds av det som finns i nivån under.</a:t>
            </a:r>
            <a:endParaRPr lang="sv-SE" dirty="0">
              <a:ea typeface="Calibri"/>
              <a:cs typeface="Calibri"/>
            </a:endParaRPr>
          </a:p>
          <a:p>
            <a:pPr marL="0" marR="0" lvl="0" indent="0" algn="l" defTabSz="914400">
              <a:lnSpc>
                <a:spcPct val="100000"/>
              </a:lnSpc>
              <a:spcBef>
                <a:spcPts val="0"/>
              </a:spcBef>
              <a:spcAft>
                <a:spcPts val="0"/>
              </a:spcAft>
              <a:buClrTx/>
              <a:buSzTx/>
              <a:buFontTx/>
              <a:buNone/>
              <a:tabLst/>
              <a:defRPr/>
            </a:pPr>
            <a:r>
              <a:rPr lang="sv-SE" dirty="0">
                <a:cs typeface="Calibri"/>
              </a:rPr>
              <a:t> </a:t>
            </a:r>
            <a:endParaRPr lang="sv-SE" dirty="0">
              <a:ea typeface="Calibri"/>
              <a:cs typeface="Calibri"/>
            </a:endParaRPr>
          </a:p>
          <a:p>
            <a:pPr marL="0" marR="0" lvl="0" indent="0" algn="l" defTabSz="914400">
              <a:lnSpc>
                <a:spcPct val="100000"/>
              </a:lnSpc>
              <a:spcBef>
                <a:spcPts val="0"/>
              </a:spcBef>
              <a:spcAft>
                <a:spcPts val="0"/>
              </a:spcAft>
              <a:buClrTx/>
              <a:buSzTx/>
              <a:buFontTx/>
              <a:buNone/>
              <a:tabLst/>
              <a:defRPr/>
            </a:pPr>
            <a:r>
              <a:rPr lang="sv-SE" dirty="0">
                <a:cs typeface="Calibri"/>
              </a:rPr>
              <a:t>Många personer tycker att det som finns högre upp i pyramiden är tydliga exempel på våld. Inte lika många tycker att det som sker längst ned är våld, men det är viktigt att förstå hur det hänger ihop. </a:t>
            </a:r>
          </a:p>
          <a:p>
            <a:pPr marL="0" marR="0" lvl="0" indent="0" algn="l" defTabSz="914400">
              <a:lnSpc>
                <a:spcPct val="100000"/>
              </a:lnSpc>
              <a:spcBef>
                <a:spcPts val="0"/>
              </a:spcBef>
              <a:spcAft>
                <a:spcPts val="0"/>
              </a:spcAft>
              <a:buClrTx/>
              <a:buSzTx/>
              <a:buFontTx/>
              <a:buNone/>
              <a:tabLst/>
              <a:defRPr/>
            </a:pPr>
            <a:endParaRPr lang="sv-SE" dirty="0">
              <a:ea typeface="Calibri"/>
              <a:cs typeface="Calibri"/>
            </a:endParaRPr>
          </a:p>
          <a:p>
            <a:pPr marL="0" marR="0" lvl="0" indent="0" algn="l" defTabSz="914400">
              <a:lnSpc>
                <a:spcPct val="100000"/>
              </a:lnSpc>
              <a:spcBef>
                <a:spcPts val="0"/>
              </a:spcBef>
              <a:spcAft>
                <a:spcPts val="0"/>
              </a:spcAft>
              <a:buClrTx/>
              <a:buSzTx/>
              <a:buFontTx/>
              <a:buNone/>
              <a:tabLst/>
              <a:defRPr/>
            </a:pPr>
            <a:r>
              <a:rPr lang="sv-SE" dirty="0">
                <a:cs typeface="Calibri"/>
              </a:rPr>
              <a:t>Våld börjar inte med att någon slår eller mördar, det börjar mycket tidigare, längre ned i pyramiden. Om vi kan upptäcka vad som händer längre ned kan vi också göra någonting åt det innan det blir ännu allvarligare och innan våldet tar sig till nästa nivå. Om vi arbetar med den nedersta delen i pyramiden, kan det förhindra våld högre upp i pyramiden.</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cs typeface="Calibri"/>
              </a:rPr>
              <a:t>Killars och mäns våld hänger ihop med stereotypa bilder av hur en tjej och kille ska vara, till exempel att en kille/man ska vara stark och inte visa sig sårbar eller svag. De (stereotypa) idéerna och en negativ inställning till jämställdhet ökar risken för att en kille eller man använder våld. Det finns många sätt att vara man, eller kvinna på, men normer (oskrivna regler) som begränsar hur en man ska vara ökar risken för våld. Stereotypa och destruktiva normer kring vad det är att vara man ökar risken. Därför måste de normerna och idéerna utmanas för att minska våldet.</a:t>
            </a:r>
            <a:endParaRPr lang="sv-SE"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cs typeface="Calibri"/>
              </a:rPr>
              <a:t>1. </a:t>
            </a:r>
            <a:endParaRPr lang="sv-SE" b="1" i="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Calibri"/>
              <a:buChar char="-"/>
              <a:tabLst/>
              <a:defRPr/>
            </a:pPr>
            <a:r>
              <a:rPr lang="sv-SE" b="0" i="0" dirty="0">
                <a:cs typeface="Calibri"/>
              </a:rPr>
              <a:t>Kan du ge exempel på något som kan hända i den nedersta delen?</a:t>
            </a:r>
            <a:endParaRPr lang="sv-SE" b="0" i="0" dirty="0">
              <a:ea typeface="Calibri"/>
              <a:cs typeface="Calibri"/>
            </a:endParaRPr>
          </a:p>
          <a:p>
            <a:pPr marL="171450" indent="-171450">
              <a:buFont typeface="Calibri"/>
              <a:buChar char="-"/>
              <a:defRPr/>
            </a:pPr>
            <a:r>
              <a:rPr lang="sv-SE" dirty="0"/>
              <a:t>Vad tror du att personerna menar </a:t>
            </a:r>
            <a:r>
              <a:rPr lang="sv-SE" dirty="0">
                <a:solidFill>
                  <a:srgbClr val="000000"/>
                </a:solidFill>
              </a:rPr>
              <a:t>med vad de säger?</a:t>
            </a:r>
            <a:endParaRPr lang="sv-SE" b="0" i="0" dirty="0">
              <a:ea typeface="Calibri"/>
              <a:cs typeface="Calibri"/>
            </a:endParaRPr>
          </a:p>
          <a:p>
            <a:pPr marL="171450" indent="-171450">
              <a:buFont typeface="Calibri"/>
              <a:buChar char="-"/>
              <a:defRPr/>
            </a:pPr>
            <a:endParaRPr lang="sv-SE" dirty="0">
              <a:cs typeface="Calibri"/>
            </a:endParaRPr>
          </a:p>
          <a:p>
            <a:pPr>
              <a:defRPr/>
            </a:pPr>
            <a:r>
              <a:rPr lang="sv-SE" b="1" i="0" dirty="0">
                <a:cs typeface="Calibri"/>
              </a:rPr>
              <a:t>2.</a:t>
            </a:r>
            <a:r>
              <a:rPr lang="sv-SE" b="1" dirty="0">
                <a:cs typeface="Calibri"/>
              </a:rPr>
              <a:t> </a:t>
            </a:r>
            <a:r>
              <a:rPr lang="sv-SE" i="1" dirty="0">
                <a:cs typeface="Calibri"/>
              </a:rPr>
              <a:t> </a:t>
            </a:r>
            <a:endParaRPr lang="sv-SE" b="0" i="1"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Calibri"/>
              <a:buChar char="-"/>
              <a:tabLst/>
              <a:defRPr/>
            </a:pPr>
            <a:r>
              <a:rPr lang="sv-SE" dirty="0">
                <a:cs typeface="Calibri"/>
              </a:rPr>
              <a:t>Vad kan vi göra i den nedersta delen av pyramiden för att minska eller förhindra våld? Hur kan vi agera?</a:t>
            </a:r>
          </a:p>
          <a:p>
            <a:pPr marL="171450" marR="0" lvl="0" indent="-171450" algn="l" defTabSz="914400" rtl="0" eaLnBrk="1" fontAlgn="auto" latinLnBrk="0" hangingPunct="1">
              <a:lnSpc>
                <a:spcPct val="100000"/>
              </a:lnSpc>
              <a:spcBef>
                <a:spcPts val="0"/>
              </a:spcBef>
              <a:spcAft>
                <a:spcPts val="0"/>
              </a:spcAft>
              <a:buClrTx/>
              <a:buSzTx/>
              <a:buFont typeface="Calibri"/>
              <a:buChar char="-"/>
              <a:tabLst/>
              <a:defRPr/>
            </a:pPr>
            <a:r>
              <a:rPr lang="sv-SE" dirty="0"/>
              <a:t>Vad innebär samtycke och varför är det viktigt att alltid få ett tydligt ja innan man har sex?</a:t>
            </a:r>
            <a:endParaRPr lang="sv-SE"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cs typeface="Calibri"/>
            </a:endParaRPr>
          </a:p>
          <a:p>
            <a:endParaRPr lang="sv-SE" dirty="0"/>
          </a:p>
          <a:p>
            <a:endParaRPr lang="sv-SE" dirty="0">
              <a:cs typeface="Calibri"/>
            </a:endParaRPr>
          </a:p>
          <a:p>
            <a:endParaRPr lang="sv-SE" dirty="0">
              <a:cs typeface="Calibri"/>
            </a:endParaRPr>
          </a:p>
        </p:txBody>
      </p:sp>
      <p:sp>
        <p:nvSpPr>
          <p:cNvPr id="4" name="Platshållare för bildnummer 3"/>
          <p:cNvSpPr>
            <a:spLocks noGrp="1"/>
          </p:cNvSpPr>
          <p:nvPr>
            <p:ph type="sldNum" sz="quarter" idx="5"/>
          </p:nvPr>
        </p:nvSpPr>
        <p:spPr/>
        <p:txBody>
          <a:bodyPr/>
          <a:lstStyle/>
          <a:p>
            <a:pPr rtl="0"/>
            <a:fld id="{5E8C15C5-0688-5345-99FC-721E08AD15D5}" type="slidenum">
              <a:rPr lang="sv-SE" noProof="0" smtClean="0"/>
              <a:t>10</a:t>
            </a:fld>
            <a:endParaRPr lang="sv-SE" noProof="0"/>
          </a:p>
        </p:txBody>
      </p:sp>
    </p:spTree>
    <p:extLst>
      <p:ext uri="{BB962C8B-B14F-4D97-AF65-F5344CB8AC3E}">
        <p14:creationId xmlns:p14="http://schemas.microsoft.com/office/powerpoint/2010/main" val="2829277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i="1" dirty="0">
                <a:cs typeface="Calibri"/>
              </a:rPr>
              <a:t>Fundera tillsammans:</a:t>
            </a:r>
          </a:p>
          <a:p>
            <a:pPr marL="171450" indent="-171450">
              <a:buFont typeface="Calibri"/>
              <a:buChar char="-"/>
            </a:pPr>
            <a:r>
              <a:rPr lang="sv-SE" dirty="0">
                <a:cs typeface="Calibri"/>
              </a:rPr>
              <a:t>Varför är det viktigt att just mäns våld mot kvinnor ska upphöra?</a:t>
            </a:r>
            <a:endParaRPr lang="sv-SE" dirty="0">
              <a:ea typeface="Calibri"/>
              <a:cs typeface="Calibri"/>
            </a:endParaRPr>
          </a:p>
          <a:p>
            <a:endParaRPr lang="sv-SE" dirty="0">
              <a:cs typeface="Calibri"/>
            </a:endParaRPr>
          </a:p>
        </p:txBody>
      </p:sp>
      <p:sp>
        <p:nvSpPr>
          <p:cNvPr id="4" name="Slide Number Placeholder 3"/>
          <p:cNvSpPr>
            <a:spLocks noGrp="1"/>
          </p:cNvSpPr>
          <p:nvPr>
            <p:ph type="sldNum" sz="quarter" idx="5"/>
          </p:nvPr>
        </p:nvSpPr>
        <p:spPr/>
        <p:txBody>
          <a:bodyPr/>
          <a:lstStyle/>
          <a:p>
            <a:pPr rtl="0"/>
            <a:fld id="{5E8C15C5-0688-5345-99FC-721E08AD15D5}" type="slidenum">
              <a:rPr lang="sv-SE" noProof="0" smtClean="0"/>
              <a:t>11</a:t>
            </a:fld>
            <a:endParaRPr lang="sv-SE" noProof="0"/>
          </a:p>
        </p:txBody>
      </p:sp>
    </p:spTree>
    <p:extLst>
      <p:ext uri="{BB962C8B-B14F-4D97-AF65-F5344CB8AC3E}">
        <p14:creationId xmlns:p14="http://schemas.microsoft.com/office/powerpoint/2010/main" val="1905264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cs typeface="Calibri"/>
              </a:rPr>
              <a:t>Om du behöver hjälp kan du ringa till något av dessa ställen. Det kan handla om till exempel våld, sexuella övergrepp eller om någon du känner dricker för mycket alkohol eller tar droger. </a:t>
            </a:r>
          </a:p>
          <a:p>
            <a:r>
              <a:rPr lang="sv-SE" dirty="0">
                <a:cs typeface="Calibri"/>
              </a:rPr>
              <a:t>Terrafem erbjuder hjälp på mer än 70 </a:t>
            </a:r>
            <a:r>
              <a:rPr lang="sv-SE">
                <a:cs typeface="Calibri"/>
              </a:rPr>
              <a:t>olika språk.</a:t>
            </a:r>
            <a:endParaRPr lang="sv-SE" dirty="0"/>
          </a:p>
        </p:txBody>
      </p:sp>
      <p:sp>
        <p:nvSpPr>
          <p:cNvPr id="4" name="Platshållare för bildnummer 3"/>
          <p:cNvSpPr>
            <a:spLocks noGrp="1"/>
          </p:cNvSpPr>
          <p:nvPr>
            <p:ph type="sldNum" sz="quarter" idx="5"/>
          </p:nvPr>
        </p:nvSpPr>
        <p:spPr/>
        <p:txBody>
          <a:bodyPr/>
          <a:lstStyle/>
          <a:p>
            <a:pPr rtl="0"/>
            <a:fld id="{5E8C15C5-0688-5345-99FC-721E08AD15D5}" type="slidenum">
              <a:rPr lang="sv-SE" noProof="0" smtClean="0"/>
              <a:t>12</a:t>
            </a:fld>
            <a:endParaRPr lang="sv-SE" noProof="0"/>
          </a:p>
        </p:txBody>
      </p:sp>
    </p:spTree>
    <p:extLst>
      <p:ext uri="{BB962C8B-B14F-4D97-AF65-F5344CB8AC3E}">
        <p14:creationId xmlns:p14="http://schemas.microsoft.com/office/powerpoint/2010/main" val="1916978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Källor:</a:t>
            </a:r>
          </a:p>
          <a:p>
            <a:r>
              <a:rPr lang="sv-SE"/>
              <a:t>Jämställdhetsmyndigheten: </a:t>
            </a:r>
            <a:r>
              <a:rPr lang="sv-SE">
                <a:hlinkClick r:id="rId3"/>
              </a:rPr>
              <a:t>www.jamställdhetsmyndigheten.se</a:t>
            </a:r>
            <a:endParaRPr lang="sv-SE"/>
          </a:p>
          <a:p>
            <a:r>
              <a:rPr lang="sv-SE"/>
              <a:t>Riksdagen: </a:t>
            </a:r>
            <a:r>
              <a:rPr lang="sv-SE">
                <a:hlinkClick r:id="rId4"/>
              </a:rPr>
              <a:t>www.riksdagen.se</a:t>
            </a:r>
            <a:endParaRPr lang="sv-SE"/>
          </a:p>
          <a:p>
            <a:r>
              <a:rPr lang="sv-SE"/>
              <a:t>Sveriges ungdomsråd: </a:t>
            </a:r>
            <a:r>
              <a:rPr lang="sv-SE">
                <a:hlinkClick r:id="rId5"/>
              </a:rPr>
              <a:t>www.sverigesungdomsråd.se</a:t>
            </a:r>
            <a:endParaRPr lang="sv-SE"/>
          </a:p>
          <a:p>
            <a:r>
              <a:rPr lang="sv-SE" err="1"/>
              <a:t>Ungarelationer</a:t>
            </a:r>
            <a:r>
              <a:rPr lang="sv-SE"/>
              <a:t>: </a:t>
            </a:r>
            <a:r>
              <a:rPr lang="sv-SE">
                <a:hlinkClick r:id="rId6"/>
              </a:rPr>
              <a:t>www.ungarelationer.se</a:t>
            </a:r>
            <a:r>
              <a:rPr lang="sv-SE"/>
              <a:t> (https://ungarelationer.se/category/olika-vald/)</a:t>
            </a:r>
            <a:endParaRPr lang="sv-SE">
              <a:cs typeface="Calibri"/>
            </a:endParaRPr>
          </a:p>
          <a:p>
            <a:r>
              <a:rPr lang="sv-SE"/>
              <a:t>Sveriges kommuner och regioner: </a:t>
            </a:r>
            <a:r>
              <a:rPr lang="sv-SE">
                <a:hlinkClick r:id="rId7"/>
              </a:rPr>
              <a:t>www.skr.se</a:t>
            </a:r>
            <a:r>
              <a:rPr lang="sv-SE"/>
              <a:t> Vad är våld i nära relationer?  (</a:t>
            </a:r>
            <a:r>
              <a:rPr lang="sv-SE">
                <a:hlinkClick r:id="rId8"/>
              </a:rPr>
              <a:t>https://skr.se/skr/arbetsgivarekollektivavtal/arbetsmiljo/valdinararelationstodfordigsomchef/vadarvaldinararelationer.35439.html</a:t>
            </a:r>
            <a:r>
              <a:rPr lang="sv-SE"/>
              <a:t>)</a:t>
            </a:r>
            <a:endParaRPr lang="sv-SE">
              <a:cs typeface="Calibri"/>
            </a:endParaRPr>
          </a:p>
          <a:p>
            <a:r>
              <a:rPr lang="sv-SE">
                <a:cs typeface="Calibri"/>
              </a:rPr>
              <a:t>Nationellt Centrum för kvinnofrid: </a:t>
            </a:r>
            <a:r>
              <a:rPr lang="sv-SE">
                <a:cs typeface="Calibri"/>
                <a:hlinkClick r:id="rId9"/>
              </a:rPr>
              <a:t>www.</a:t>
            </a:r>
            <a:r>
              <a:rPr lang="sv-SE">
                <a:hlinkClick r:id="rId9"/>
              </a:rPr>
              <a:t>nck.uu.se</a:t>
            </a:r>
            <a:r>
              <a:rPr lang="sv-SE"/>
              <a:t> </a:t>
            </a:r>
          </a:p>
          <a:p>
            <a:r>
              <a:rPr lang="sv-SE"/>
              <a:t>Sveriges kommuner och regioner: </a:t>
            </a:r>
            <a:r>
              <a:rPr lang="sv-SE">
                <a:hlinkClick r:id="rId10"/>
              </a:rPr>
              <a:t>www.skr.se</a:t>
            </a:r>
            <a:r>
              <a:rPr lang="sv-SE"/>
              <a:t> </a:t>
            </a:r>
            <a:r>
              <a:rPr lang="sv-SE" i="1"/>
              <a:t>Maskulinitet och jämställdhet. En introduktion till att förändra mansnormer</a:t>
            </a:r>
            <a:r>
              <a:rPr lang="sv-SE"/>
              <a:t> (2018).</a:t>
            </a:r>
            <a:endParaRPr lang="sv-SE">
              <a:cs typeface="Calibri"/>
            </a:endParaRPr>
          </a:p>
          <a:p>
            <a:r>
              <a:rPr lang="sv-SE"/>
              <a:t>Folkhälsomyndigheten: www.</a:t>
            </a:r>
            <a:r>
              <a:rPr lang="sv-SE" u="sng">
                <a:solidFill>
                  <a:schemeClr val="accent2">
                    <a:lumMod val="50000"/>
                  </a:schemeClr>
                </a:solidFill>
              </a:rPr>
              <a:t>folkhalsomyndigheten.se </a:t>
            </a:r>
          </a:p>
          <a:p>
            <a:r>
              <a:rPr lang="sv-SE"/>
              <a:t>Utrymmet: </a:t>
            </a:r>
            <a:r>
              <a:rPr lang="sv-SE">
                <a:hlinkClick r:id="rId11"/>
              </a:rPr>
              <a:t>www.utrymmet.se</a:t>
            </a:r>
            <a:endParaRPr lang="en-US"/>
          </a:p>
          <a:p>
            <a:r>
              <a:rPr lang="sv-SE"/>
              <a:t>MÄN: </a:t>
            </a:r>
            <a:r>
              <a:rPr lang="sv-SE">
                <a:hlinkClick r:id="rId12"/>
              </a:rPr>
              <a:t>www.mfj.se</a:t>
            </a:r>
            <a:endParaRPr lang="sv-SE"/>
          </a:p>
          <a:p>
            <a:endParaRPr lang="en-US"/>
          </a:p>
          <a:p>
            <a:endParaRPr lang="sv-SE">
              <a:cs typeface="Calibri"/>
            </a:endParaRPr>
          </a:p>
        </p:txBody>
      </p:sp>
      <p:sp>
        <p:nvSpPr>
          <p:cNvPr id="4" name="Platshållare för bildnummer 3"/>
          <p:cNvSpPr>
            <a:spLocks noGrp="1"/>
          </p:cNvSpPr>
          <p:nvPr>
            <p:ph type="sldNum" sz="quarter" idx="5"/>
          </p:nvPr>
        </p:nvSpPr>
        <p:spPr/>
        <p:txBody>
          <a:bodyPr/>
          <a:lstStyle/>
          <a:p>
            <a:pPr rtl="0"/>
            <a:fld id="{5E8C15C5-0688-5345-99FC-721E08AD15D5}" type="slidenum">
              <a:rPr lang="sv-SE" noProof="0" smtClean="0"/>
              <a:t>13</a:t>
            </a:fld>
            <a:endParaRPr lang="sv-SE" noProof="0"/>
          </a:p>
        </p:txBody>
      </p:sp>
    </p:spTree>
    <p:extLst>
      <p:ext uri="{BB962C8B-B14F-4D97-AF65-F5344CB8AC3E}">
        <p14:creationId xmlns:p14="http://schemas.microsoft.com/office/powerpoint/2010/main" val="1793616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a:t>Fråga deltagarna om de känner igen symbolerna och vet vad de betyder.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a:t>Symbol längst till vänster: Symbol för kvinna.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a:t>Symbol längst till höger: Symbol för man.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a:t>Symbol i mitten: Symbol för om du identifierar dig som ett annat kön än det du föddes med eller om du identifierar dig som varken kvinna eller 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a:t>Det finns två juridiska kön i Sverige, kvinna och man. När en person föds registreras den som antingen kvinna eller man och det är det juridiska könet som står i passet. Det finns personer som varken känner sig som kvinna eller man och det finns personer som föds som man och känner sig som kvinna, eller föds som kvinna och känner sig som man. Det kön en person känner sig som är personens könsidentitet.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a:t>Sverige har en lag som säger att ingen får diskrimineras, alltså behandlas sämre än någon annan, på grund av sitt kön eller på grund av vilken könsidentitet personen har. Sverige har också en lag som säger att det ska vara jämställt mellan kvinnor och män. Vad betyder jämställdhet? Läs vidare på nästa sida.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a:p>
          <a:p>
            <a:endParaRPr lang="sv-SE"/>
          </a:p>
        </p:txBody>
      </p:sp>
      <p:sp>
        <p:nvSpPr>
          <p:cNvPr id="4" name="Platshållare för bildnummer 3"/>
          <p:cNvSpPr>
            <a:spLocks noGrp="1"/>
          </p:cNvSpPr>
          <p:nvPr>
            <p:ph type="sldNum" sz="quarter" idx="5"/>
          </p:nvPr>
        </p:nvSpPr>
        <p:spPr/>
        <p:txBody>
          <a:bodyPr/>
          <a:lstStyle/>
          <a:p>
            <a:pPr rtl="0"/>
            <a:fld id="{5E8C15C5-0688-5345-99FC-721E08AD15D5}" type="slidenum">
              <a:rPr lang="sv-SE" noProof="0" smtClean="0"/>
              <a:t>2</a:t>
            </a:fld>
            <a:endParaRPr lang="sv-SE" noProof="0"/>
          </a:p>
        </p:txBody>
      </p:sp>
    </p:spTree>
    <p:extLst>
      <p:ext uri="{BB962C8B-B14F-4D97-AF65-F5344CB8AC3E}">
        <p14:creationId xmlns:p14="http://schemas.microsoft.com/office/powerpoint/2010/main" val="153129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sv-SE"/>
              <a:t>Jämställdhet betyder att kvinnor och män har samma rättigheter, skyldigheter och möjligheter. Kvinnor och män är värda lika mycket och ska få göra samma saker i livet. Ingen måste vara på ett visst sätt för att den är född som tjej eller kille eller inte känner att den tillhör något av könen. Kvinnor och män ska få bestämma lika mycket i samhället och ha samma makt över sina egna liv. Jämställdhet gör människor fria att vara sig själva. </a:t>
            </a:r>
          </a:p>
          <a:p>
            <a:endParaRPr lang="sv-SE"/>
          </a:p>
          <a:p>
            <a:r>
              <a:rPr lang="sv-SE"/>
              <a:t>Jämställdhet är bra för både flickor och pojkar, kvinnor och män. Jämställdhet gör att: </a:t>
            </a:r>
          </a:p>
          <a:p>
            <a:r>
              <a:rPr lang="sv-SE"/>
              <a:t>-   Samhället blir mer rättvist och demokratiskt.</a:t>
            </a:r>
          </a:p>
          <a:p>
            <a:pPr marL="171450" indent="-171450">
              <a:buFont typeface="Calibri"/>
              <a:buChar char="-"/>
            </a:pPr>
            <a:r>
              <a:rPr lang="sv-SE"/>
              <a:t>Fler människor får en bättre arbetsmiljö och trivs bättre på jobbet.</a:t>
            </a:r>
            <a:endParaRPr lang="sv-SE">
              <a:cs typeface="Calibri" panose="020F0502020204030204"/>
            </a:endParaRPr>
          </a:p>
          <a:p>
            <a:pPr marL="171450" indent="-171450">
              <a:buFont typeface="Calibri"/>
              <a:buChar char="-"/>
            </a:pPr>
            <a:r>
              <a:rPr lang="sv-SE"/>
              <a:t>Inte lika många människor mår dåligt på jobbet och blir sjuka.</a:t>
            </a:r>
            <a:endParaRPr lang="sv-SE">
              <a:cs typeface="Calibri" panose="020F0502020204030204"/>
            </a:endParaRPr>
          </a:p>
          <a:p>
            <a:pPr marL="171450" indent="-171450">
              <a:buFont typeface="Calibri"/>
              <a:buChar char="-"/>
            </a:pPr>
            <a:r>
              <a:rPr lang="sv-SE"/>
              <a:t>Om en arbetsplats är jämställd gör personerna ofta ett bättre jobb. </a:t>
            </a:r>
            <a:endParaRPr lang="sv-SE">
              <a:cs typeface="Calibri" panose="020F0502020204030204"/>
            </a:endParaRPr>
          </a:p>
          <a:p>
            <a:pPr marL="171450" indent="-171450">
              <a:buFont typeface="Calibri"/>
              <a:buChar char="-"/>
            </a:pPr>
            <a:r>
              <a:rPr lang="sv-SE"/>
              <a:t>Människor mår bättre när de får lika bra sjukvård av samhället oavsett kön.</a:t>
            </a:r>
            <a:endParaRPr lang="sv-SE">
              <a:cs typeface="Calibri"/>
            </a:endParaRPr>
          </a:p>
          <a:p>
            <a:endParaRPr lang="sv-SE"/>
          </a:p>
        </p:txBody>
      </p:sp>
      <p:sp>
        <p:nvSpPr>
          <p:cNvPr id="4" name="Slide Number Placeholder 3"/>
          <p:cNvSpPr>
            <a:spLocks noGrp="1"/>
          </p:cNvSpPr>
          <p:nvPr>
            <p:ph type="sldNum" sz="quarter" idx="5"/>
          </p:nvPr>
        </p:nvSpPr>
        <p:spPr/>
        <p:txBody>
          <a:bodyPr/>
          <a:lstStyle/>
          <a:p>
            <a:pPr rtl="0"/>
            <a:fld id="{5E8C15C5-0688-5345-99FC-721E08AD15D5}" type="slidenum">
              <a:rPr lang="sv-SE" noProof="0" smtClean="0"/>
              <a:t>3</a:t>
            </a:fld>
            <a:endParaRPr lang="sv-SE" noProof="0"/>
          </a:p>
        </p:txBody>
      </p:sp>
    </p:spTree>
    <p:extLst>
      <p:ext uri="{BB962C8B-B14F-4D97-AF65-F5344CB8AC3E}">
        <p14:creationId xmlns:p14="http://schemas.microsoft.com/office/powerpoint/2010/main" val="2732498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i="1"/>
              <a:t>Röda kartnålar: Umeå, Stockholm</a:t>
            </a:r>
            <a:endParaRPr lang="sv-SE"/>
          </a:p>
          <a:p>
            <a:endParaRPr lang="sv-SE"/>
          </a:p>
          <a:p>
            <a:r>
              <a:rPr lang="sv-SE"/>
              <a:t>Sverige är en demokrati. Det betyder ungefär folkstyre eller folkmakt. I Sverige får alla medborgare över 18 år vara med och bestämma om hur landet ska styras. Det görs genom att rösta i riksdagsvalet vart fjärde år. Då väljer folket vilka politiker som ska sitta i riksdagen. Riksdagen tar beslut om sådant som rör hela landet, till exempel skatt, pension och polis, och bestämmer vilka lagar som ska gälla. </a:t>
            </a:r>
            <a:endParaRPr lang="sv-SE">
              <a:ea typeface="Calibri" panose="020F0502020204030204"/>
              <a:cs typeface="Calibri" panose="020F0502020204030204"/>
            </a:endParaRPr>
          </a:p>
          <a:p>
            <a:endParaRPr lang="sv-SE"/>
          </a:p>
          <a:p>
            <a:r>
              <a:rPr lang="sv-SE"/>
              <a:t>Riksdagen bestämmer vilka personer som ska sitta i regeringen. Det är regeringen som styr Sverige. Regeringen lämnar förslag till riksdagen som riksdagen tar beslut om och som regeringen genomför. Chefen för regeringen kallas statsminister.</a:t>
            </a:r>
            <a:endParaRPr lang="sv-SE">
              <a:ea typeface="Calibri" panose="020F0502020204030204"/>
              <a:cs typeface="Calibri" panose="020F0502020204030204"/>
            </a:endParaRPr>
          </a:p>
          <a:p>
            <a:r>
              <a:rPr lang="sv-SE"/>
              <a:t>Folket väljer också vilka personer, politiker, som ska bestämma i regionerna och kommunerna. De politikerna styr där vi bor.</a:t>
            </a:r>
            <a:endParaRPr lang="sv-SE">
              <a:cs typeface="Calibri" panose="020F0502020204030204"/>
            </a:endParaRPr>
          </a:p>
          <a:p>
            <a:endParaRPr lang="sv-SE" i="1"/>
          </a:p>
          <a:p>
            <a:r>
              <a:rPr lang="sv-SE" i="1"/>
              <a:t>Animering 1: regioner</a:t>
            </a:r>
            <a:endParaRPr lang="sv-SE">
              <a:cs typeface="Calibri"/>
            </a:endParaRPr>
          </a:p>
          <a:p>
            <a:r>
              <a:rPr lang="sv-SE"/>
              <a:t>Det finns 21 regioner i Sverige. Politikerna i regionen bestämmer bland annat om sjukvård, tandvård och kollektivtrafik, alltså till exempel hur bussar ska köra i regionen. </a:t>
            </a:r>
            <a:endParaRPr lang="sv-SE">
              <a:cs typeface="Calibri"/>
            </a:endParaRPr>
          </a:p>
          <a:p>
            <a:r>
              <a:rPr lang="sv-SE"/>
              <a:t>- Vilken är din region?</a:t>
            </a:r>
            <a:endParaRPr lang="sv-SE">
              <a:cs typeface="Calibri"/>
            </a:endParaRPr>
          </a:p>
          <a:p>
            <a:endParaRPr lang="sv-SE" i="1"/>
          </a:p>
          <a:p>
            <a:r>
              <a:rPr lang="sv-SE" i="1"/>
              <a:t>Animering 2: kommuner </a:t>
            </a:r>
            <a:endParaRPr lang="sv-SE">
              <a:cs typeface="Calibri"/>
            </a:endParaRPr>
          </a:p>
          <a:p>
            <a:r>
              <a:rPr lang="sv-SE"/>
              <a:t>Det finns 290 kommuner i Sverige. Politikerna i kommunen bestämmer bland annat om bostad, idrott och skola.</a:t>
            </a:r>
            <a:endParaRPr lang="sv-SE">
              <a:cs typeface="Calibri"/>
            </a:endParaRPr>
          </a:p>
          <a:p>
            <a:r>
              <a:rPr lang="sv-SE"/>
              <a:t>- Vilken är din kommun?</a:t>
            </a:r>
            <a:endParaRPr lang="sv-SE">
              <a:cs typeface="Calibri"/>
            </a:endParaRPr>
          </a:p>
          <a:p>
            <a:endParaRPr lang="sv-SE">
              <a:cs typeface="Calibri"/>
            </a:endParaRPr>
          </a:p>
        </p:txBody>
      </p:sp>
      <p:sp>
        <p:nvSpPr>
          <p:cNvPr id="4" name="Slide Number Placeholder 3"/>
          <p:cNvSpPr>
            <a:spLocks noGrp="1"/>
          </p:cNvSpPr>
          <p:nvPr>
            <p:ph type="sldNum" sz="quarter" idx="5"/>
          </p:nvPr>
        </p:nvSpPr>
        <p:spPr/>
        <p:txBody>
          <a:bodyPr/>
          <a:lstStyle/>
          <a:p>
            <a:pPr rtl="0"/>
            <a:fld id="{5E8C15C5-0688-5345-99FC-721E08AD15D5}" type="slidenum">
              <a:rPr lang="sv-SE" noProof="0" smtClean="0"/>
              <a:t>4</a:t>
            </a:fld>
            <a:endParaRPr lang="sv-SE" noProof="0"/>
          </a:p>
        </p:txBody>
      </p:sp>
    </p:spTree>
    <p:extLst>
      <p:ext uri="{BB962C8B-B14F-4D97-AF65-F5344CB8AC3E}">
        <p14:creationId xmlns:p14="http://schemas.microsoft.com/office/powerpoint/2010/main" val="4239176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solidFill>
                  <a:schemeClr val="tx1"/>
                </a:solidFill>
              </a:rPr>
              <a:t>Sverige har en politik för hela landet, på nationell nivå, som handlar om att det ska vara rättvist mellan tjejer och killar, kvinnor och män och att ingen ska behandlas sämre för att den är ett visst kön. Det är Sveriges </a:t>
            </a:r>
            <a:r>
              <a:rPr lang="sv-SE" err="1">
                <a:solidFill>
                  <a:schemeClr val="tx1"/>
                </a:solidFill>
              </a:rPr>
              <a:t>jämställdhetspolitik</a:t>
            </a:r>
            <a:r>
              <a:rPr lang="sv-SE">
                <a:solidFill>
                  <a:schemeClr val="tx1"/>
                </a:solidFill>
              </a:rPr>
              <a:t>. </a:t>
            </a:r>
            <a:r>
              <a:rPr lang="sv-SE" b="0" i="0">
                <a:solidFill>
                  <a:srgbClr val="272829"/>
                </a:solidFill>
                <a:effectLst/>
                <a:highlight>
                  <a:srgbClr val="F6F6F6"/>
                </a:highlight>
                <a:latin typeface="Gotham Narrow Book, sans-serif"/>
              </a:rPr>
              <a:t>Målet är att tjejer och killar, kvinnor och män, ska ha samma makt, både att bestämma över sitt eget liv och att bestämma i samhället. Jämställdhetspolitiken har 6 delmål: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chemeClr val="tx1"/>
              </a:solidFill>
            </a:endParaRPr>
          </a:p>
          <a:p>
            <a:pPr marL="228600" indent="-228600">
              <a:buAutoNum type="arabicPeriod"/>
            </a:pPr>
            <a:r>
              <a:rPr lang="sv-SE" b="1" i="0">
                <a:solidFill>
                  <a:srgbClr val="272829"/>
                </a:solidFill>
                <a:effectLst/>
                <a:highlight>
                  <a:srgbClr val="F6F6F6"/>
                </a:highlight>
                <a:latin typeface="Gotham Narrow Book, sans-serif"/>
              </a:rPr>
              <a:t>Makt och inflytande</a:t>
            </a:r>
            <a:br>
              <a:rPr lang="sv-SE">
                <a:cs typeface="+mn-lt"/>
              </a:rPr>
            </a:br>
            <a:r>
              <a:rPr lang="sv-SE" b="0" i="0">
                <a:solidFill>
                  <a:srgbClr val="272829"/>
                </a:solidFill>
                <a:effectLst/>
                <a:highlight>
                  <a:srgbClr val="F6F6F6"/>
                </a:highlight>
                <a:latin typeface="Gotham Narrow Book, sans-serif"/>
              </a:rPr>
              <a:t>Kvinnor och män ska ha samma rätt och samma möjlighet att bestämma i samhället och förändra saker i samhället.</a:t>
            </a:r>
          </a:p>
          <a:p>
            <a:pPr marL="228600" indent="-228600">
              <a:buAutoNum type="arabicPeriod"/>
            </a:pPr>
            <a:endParaRPr lang="sv-SE">
              <a:solidFill>
                <a:schemeClr val="tx1"/>
              </a:solidFill>
            </a:endParaRPr>
          </a:p>
          <a:p>
            <a:r>
              <a:rPr lang="sv-SE" b="1">
                <a:solidFill>
                  <a:schemeClr val="tx1"/>
                </a:solidFill>
              </a:rPr>
              <a:t>2.</a:t>
            </a:r>
            <a:r>
              <a:rPr lang="sv-SE" b="1">
                <a:solidFill>
                  <a:srgbClr val="272829"/>
                </a:solidFill>
                <a:highlight>
                  <a:srgbClr val="F6F6F6"/>
                </a:highlight>
                <a:latin typeface="Gotham Narrow Book, sans-serif"/>
              </a:rPr>
              <a:t> </a:t>
            </a:r>
            <a:r>
              <a:rPr lang="sv-SE" b="1" i="0">
                <a:solidFill>
                  <a:srgbClr val="272829"/>
                </a:solidFill>
                <a:effectLst/>
                <a:highlight>
                  <a:srgbClr val="F6F6F6"/>
                </a:highlight>
                <a:latin typeface="Gotham Narrow Book, sans-serif"/>
              </a:rPr>
              <a:t> Ekonomisk jämställdhet</a:t>
            </a:r>
          </a:p>
          <a:p>
            <a:r>
              <a:rPr lang="sv-SE" b="1">
                <a:solidFill>
                  <a:srgbClr val="272829"/>
                </a:solidFill>
                <a:highlight>
                  <a:srgbClr val="F6F6F6"/>
                </a:highlight>
                <a:latin typeface="Gotham Narrow Book, sans-serif"/>
              </a:rPr>
              <a:t>    </a:t>
            </a:r>
            <a:r>
              <a:rPr lang="sv-SE">
                <a:solidFill>
                  <a:schemeClr val="tx1"/>
                </a:solidFill>
              </a:rPr>
              <a:t> </a:t>
            </a:r>
            <a:r>
              <a:rPr lang="sv-SE" b="0" i="0">
                <a:solidFill>
                  <a:srgbClr val="272829"/>
                </a:solidFill>
                <a:effectLst/>
                <a:highlight>
                  <a:srgbClr val="F6F6F6"/>
                </a:highlight>
                <a:latin typeface="Gotham Narrow Book, sans-serif"/>
              </a:rPr>
              <a:t>Kvinnor och män ska ha samma möjligheter och samma villkor</a:t>
            </a:r>
            <a:r>
              <a:rPr lang="sv-SE"/>
              <a:t> </a:t>
            </a:r>
            <a:r>
              <a:rPr lang="sv-SE" b="0" i="0">
                <a:solidFill>
                  <a:srgbClr val="272829"/>
                </a:solidFill>
                <a:effectLst/>
                <a:highlight>
                  <a:srgbClr val="F6F6F6"/>
                </a:highlight>
                <a:latin typeface="Gotham Narrow Book, sans-serif"/>
              </a:rPr>
              <a:t>att få arbeta och att få lön för det som de gör på jobbet.</a:t>
            </a:r>
          </a:p>
          <a:p>
            <a:endParaRPr lang="sv-SE">
              <a:solidFill>
                <a:schemeClr val="tx1"/>
              </a:solidFill>
            </a:endParaRPr>
          </a:p>
          <a:p>
            <a:r>
              <a:rPr lang="sv-SE" b="1">
                <a:solidFill>
                  <a:schemeClr val="tx1"/>
                </a:solidFill>
              </a:rPr>
              <a:t>3.</a:t>
            </a:r>
            <a:r>
              <a:rPr lang="sv-SE" b="1"/>
              <a:t> </a:t>
            </a:r>
            <a:r>
              <a:rPr lang="sv-SE" b="1">
                <a:solidFill>
                  <a:schemeClr val="tx1"/>
                </a:solidFill>
              </a:rPr>
              <a:t> </a:t>
            </a:r>
            <a:r>
              <a:rPr lang="sv-SE" b="1" i="0">
                <a:solidFill>
                  <a:srgbClr val="272829"/>
                </a:solidFill>
                <a:effectLst/>
                <a:highlight>
                  <a:srgbClr val="F6F6F6"/>
                </a:highlight>
                <a:latin typeface="Gotham Narrow Book, sans-serif"/>
              </a:rPr>
              <a:t>Utbildning</a:t>
            </a:r>
            <a:br>
              <a:rPr lang="sv-SE">
                <a:cs typeface="+mn-lt"/>
              </a:rPr>
            </a:br>
            <a:r>
              <a:rPr lang="sv-SE"/>
              <a:t>     </a:t>
            </a:r>
            <a:r>
              <a:rPr lang="sv-SE" b="0" i="0">
                <a:solidFill>
                  <a:srgbClr val="272829"/>
                </a:solidFill>
                <a:effectLst/>
                <a:highlight>
                  <a:srgbClr val="F6F6F6"/>
                </a:highlight>
                <a:latin typeface="Gotham Narrow Book, sans-serif"/>
              </a:rPr>
              <a:t>Alla kvinnor, män, flickor och pojkar ska ha samma möjligheter och samma villkor att gå i skolan och plugga på den utbildning som de vill.</a:t>
            </a:r>
          </a:p>
          <a:p>
            <a:endParaRPr lang="sv-SE" b="0" i="0">
              <a:solidFill>
                <a:srgbClr val="272829"/>
              </a:solidFill>
              <a:effectLst/>
              <a:highlight>
                <a:srgbClr val="F6F6F6"/>
              </a:highlight>
              <a:latin typeface="Gotham Narrow Book, sans-serif"/>
            </a:endParaRPr>
          </a:p>
          <a:p>
            <a:r>
              <a:rPr lang="sv-SE" b="1" i="0">
                <a:solidFill>
                  <a:srgbClr val="272829"/>
                </a:solidFill>
                <a:effectLst/>
                <a:highlight>
                  <a:srgbClr val="F6F6F6"/>
                </a:highlight>
                <a:latin typeface="Gotham Narrow Book, sans-serif"/>
              </a:rPr>
              <a:t>4.</a:t>
            </a:r>
            <a:r>
              <a:rPr lang="sv-SE" b="1">
                <a:solidFill>
                  <a:srgbClr val="272829"/>
                </a:solidFill>
                <a:highlight>
                  <a:srgbClr val="F6F6F6"/>
                </a:highlight>
                <a:latin typeface="Gotham Narrow Book, sans-serif"/>
              </a:rPr>
              <a:t> </a:t>
            </a:r>
            <a:r>
              <a:rPr lang="sv-SE" b="1" i="0">
                <a:solidFill>
                  <a:srgbClr val="272829"/>
                </a:solidFill>
                <a:effectLst/>
                <a:highlight>
                  <a:srgbClr val="F6F6F6"/>
                </a:highlight>
                <a:latin typeface="Gotham Narrow Book, sans-serif"/>
              </a:rPr>
              <a:t> Ansvar för hemarbetet</a:t>
            </a:r>
            <a:br>
              <a:rPr lang="sv-SE">
                <a:cs typeface="+mn-lt"/>
              </a:rPr>
            </a:br>
            <a:r>
              <a:rPr lang="sv-SE"/>
              <a:t>     </a:t>
            </a:r>
            <a:r>
              <a:rPr lang="sv-SE" b="0" i="0">
                <a:solidFill>
                  <a:srgbClr val="272829"/>
                </a:solidFill>
                <a:effectLst/>
                <a:highlight>
                  <a:srgbClr val="F6F6F6"/>
                </a:highlight>
                <a:latin typeface="Gotham Narrow Book, sans-serif"/>
              </a:rPr>
              <a:t>Kvinnor och män ska ta samma ansvar för hemarbete, alltså för att ta hand om barn, handla, laga mat, diska, tvätta kläder och städa.</a:t>
            </a:r>
            <a:br>
              <a:rPr lang="sv-SE">
                <a:cs typeface="+mn-lt"/>
              </a:rPr>
            </a:br>
            <a:r>
              <a:rPr lang="sv-SE"/>
              <a:t>     </a:t>
            </a:r>
            <a:r>
              <a:rPr lang="sv-SE" b="0" i="0">
                <a:solidFill>
                  <a:srgbClr val="272829"/>
                </a:solidFill>
                <a:effectLst/>
                <a:highlight>
                  <a:srgbClr val="F6F6F6"/>
                </a:highlight>
                <a:latin typeface="Gotham Narrow Book, sans-serif"/>
              </a:rPr>
              <a:t>Kvinnor och män ska ha samma möjligheter att ge och få omsorg och hjälp av samhället under hela sitt liv.</a:t>
            </a:r>
            <a:endParaRPr lang="sv-SE">
              <a:solidFill>
                <a:schemeClr val="tx1"/>
              </a:solidFill>
            </a:endParaRPr>
          </a:p>
          <a:p>
            <a:endParaRPr lang="sv-SE">
              <a:solidFill>
                <a:schemeClr val="tx1"/>
              </a:solidFill>
            </a:endParaRPr>
          </a:p>
          <a:p>
            <a:r>
              <a:rPr lang="sv-SE" b="1">
                <a:solidFill>
                  <a:schemeClr val="tx1"/>
                </a:solidFill>
              </a:rPr>
              <a:t>5.</a:t>
            </a:r>
            <a:r>
              <a:rPr lang="sv-SE" b="1"/>
              <a:t> </a:t>
            </a:r>
            <a:r>
              <a:rPr lang="sv-SE" b="1">
                <a:solidFill>
                  <a:schemeClr val="tx1"/>
                </a:solidFill>
              </a:rPr>
              <a:t> </a:t>
            </a:r>
            <a:r>
              <a:rPr lang="sv-SE" b="1" i="0">
                <a:solidFill>
                  <a:srgbClr val="272829"/>
                </a:solidFill>
                <a:effectLst/>
                <a:highlight>
                  <a:srgbClr val="F6F6F6"/>
                </a:highlight>
                <a:latin typeface="Gotham Narrow Book, sans-serif"/>
              </a:rPr>
              <a:t>Jämställd hälsa</a:t>
            </a:r>
            <a:br>
              <a:rPr lang="sv-SE">
                <a:cs typeface="+mn-lt"/>
              </a:rPr>
            </a:br>
            <a:r>
              <a:rPr lang="sv-SE"/>
              <a:t>     </a:t>
            </a:r>
            <a:r>
              <a:rPr lang="sv-SE" b="0" i="0">
                <a:solidFill>
                  <a:srgbClr val="272829"/>
                </a:solidFill>
                <a:effectLst/>
                <a:highlight>
                  <a:srgbClr val="F6F6F6"/>
                </a:highlight>
                <a:latin typeface="Gotham Narrow Book, sans-serif"/>
              </a:rPr>
              <a:t>Kvinnor och män, flickor och pojkar ska ha samma möjligheter att må bra.</a:t>
            </a:r>
            <a:br>
              <a:rPr lang="sv-SE">
                <a:cs typeface="+mn-lt"/>
              </a:rPr>
            </a:br>
            <a:r>
              <a:rPr lang="sv-SE"/>
              <a:t>     </a:t>
            </a:r>
            <a:r>
              <a:rPr lang="sv-SE" b="0" i="0">
                <a:solidFill>
                  <a:srgbClr val="272829"/>
                </a:solidFill>
                <a:effectLst/>
                <a:highlight>
                  <a:srgbClr val="F6F6F6"/>
                </a:highlight>
                <a:latin typeface="Gotham Narrow Book, sans-serif"/>
              </a:rPr>
              <a:t>Kvinnor och män ska få lika bra sjukvård och hälsovård.</a:t>
            </a:r>
            <a:br>
              <a:rPr lang="sv-SE">
                <a:cs typeface="+mn-lt"/>
              </a:rPr>
            </a:br>
            <a:r>
              <a:rPr lang="sv-SE"/>
              <a:t>     </a:t>
            </a:r>
            <a:r>
              <a:rPr lang="sv-SE" b="0" i="0">
                <a:solidFill>
                  <a:srgbClr val="272829"/>
                </a:solidFill>
                <a:effectLst/>
                <a:highlight>
                  <a:srgbClr val="F6F6F6"/>
                </a:highlight>
                <a:latin typeface="Gotham Narrow Book, sans-serif"/>
              </a:rPr>
              <a:t>Kvinnor och män ska få lika bra omsorg.	</a:t>
            </a:r>
            <a:endParaRPr lang="sv-SE" b="1">
              <a:solidFill>
                <a:schemeClr val="tx1"/>
              </a:solidFill>
            </a:endParaRPr>
          </a:p>
          <a:p>
            <a:endParaRPr lang="sv-SE">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6"/>
              <a:tabLst/>
              <a:defRPr/>
            </a:pPr>
            <a:r>
              <a:rPr lang="sv-SE" b="1" i="0">
                <a:solidFill>
                  <a:srgbClr val="272829"/>
                </a:solidFill>
                <a:effectLst/>
                <a:highlight>
                  <a:srgbClr val="F6F6F6"/>
                </a:highlight>
                <a:latin typeface="Gotham Narrow Book, sans-serif"/>
              </a:rPr>
              <a:t>Mäns våld mot kvinnor ska upphöra</a:t>
            </a:r>
            <a:br>
              <a:rPr lang="sv-SE" b="0" i="0">
                <a:effectLst/>
                <a:highlight>
                  <a:srgbClr val="F6F6F6"/>
                </a:highlight>
                <a:latin typeface="Gotham Narrow Book, sans-serif"/>
              </a:rPr>
            </a:br>
            <a:r>
              <a:rPr lang="sv-SE" b="0" i="0">
                <a:solidFill>
                  <a:srgbClr val="272829"/>
                </a:solidFill>
                <a:effectLst/>
                <a:highlight>
                  <a:srgbClr val="F6F6F6"/>
                </a:highlight>
                <a:latin typeface="Gotham Narrow Book, sans-serif"/>
              </a:rPr>
              <a:t>Kvinnor, män, flickor och pojkar ska ha samma rätt att bestämma över sin egen kropp.</a:t>
            </a:r>
            <a:br>
              <a:rPr lang="sv-SE" b="0" i="0">
                <a:effectLst/>
                <a:highlight>
                  <a:srgbClr val="F6F6F6"/>
                </a:highlight>
                <a:latin typeface="Gotham Narrow Book, sans-serif"/>
              </a:rPr>
            </a:br>
            <a:r>
              <a:rPr lang="sv-SE" b="0" i="0">
                <a:solidFill>
                  <a:srgbClr val="272829"/>
                </a:solidFill>
                <a:effectLst/>
                <a:highlight>
                  <a:srgbClr val="F6F6F6"/>
                </a:highlight>
                <a:latin typeface="Gotham Narrow Book, sans-serif"/>
              </a:rPr>
              <a:t>Alltså det som kallas kroppslig integritet.</a:t>
            </a:r>
            <a:br>
              <a:rPr lang="sv-SE" b="0" i="0">
                <a:effectLst/>
                <a:highlight>
                  <a:srgbClr val="F6F6F6"/>
                </a:highlight>
                <a:latin typeface="Gotham Narrow Book, sans-serif"/>
              </a:rPr>
            </a:br>
            <a:r>
              <a:rPr lang="sv-SE" b="0" i="0">
                <a:solidFill>
                  <a:srgbClr val="272829"/>
                </a:solidFill>
                <a:effectLst/>
                <a:highlight>
                  <a:srgbClr val="F6F6F6"/>
                </a:highlight>
                <a:latin typeface="Gotham Narrow Book, sans-serif"/>
              </a:rPr>
              <a:t>Ingen har rätt att slå eller tvinga en annan människa att göra någonting.</a:t>
            </a:r>
            <a:br>
              <a:rPr lang="sv-SE" b="0" i="0">
                <a:effectLst/>
                <a:highlight>
                  <a:srgbClr val="F6F6F6"/>
                </a:highlight>
                <a:latin typeface="Gotham Narrow Book, sans-serif"/>
              </a:rPr>
            </a:br>
            <a:r>
              <a:rPr lang="sv-SE" b="0" i="0">
                <a:solidFill>
                  <a:srgbClr val="272829"/>
                </a:solidFill>
                <a:effectLst/>
                <a:highlight>
                  <a:srgbClr val="F6F6F6"/>
                </a:highlight>
                <a:latin typeface="Gotham Narrow Book, sans-serif"/>
              </a:rPr>
              <a:t>De män som slår kvinnor måste sluta med det.</a:t>
            </a:r>
          </a:p>
          <a:p>
            <a:pPr marL="0" indent="0">
              <a:buNone/>
            </a:pPr>
            <a:endParaRPr lang="sv-SE" b="0" i="0">
              <a:solidFill>
                <a:srgbClr val="272829"/>
              </a:solidFill>
              <a:effectLst/>
              <a:highlight>
                <a:srgbClr val="F6F6F6"/>
              </a:highlight>
              <a:latin typeface="Gotham Narrow Book, sans-serif"/>
            </a:endParaRPr>
          </a:p>
          <a:p>
            <a:pPr marL="0" indent="0">
              <a:buNone/>
            </a:pPr>
            <a:r>
              <a:rPr lang="sv-SE" b="0" i="0">
                <a:solidFill>
                  <a:srgbClr val="272829"/>
                </a:solidFill>
                <a:effectLst/>
                <a:highlight>
                  <a:srgbClr val="F6F6F6"/>
                </a:highlight>
                <a:latin typeface="Gotham Narrow Book, sans-serif"/>
              </a:rPr>
              <a:t>Källa: Jämställdhetsmyndigheten (2022) </a:t>
            </a:r>
            <a:r>
              <a:rPr lang="sv-SE" b="0" i="1">
                <a:solidFill>
                  <a:srgbClr val="272829"/>
                </a:solidFill>
                <a:effectLst/>
                <a:highlight>
                  <a:srgbClr val="F6F6F6"/>
                </a:highlight>
                <a:latin typeface="Gotham Narrow Book, sans-serif"/>
              </a:rPr>
              <a:t>Om jämställdhetsmyndigheten. </a:t>
            </a:r>
            <a:r>
              <a:rPr lang="sv-SE" b="0" i="0">
                <a:solidFill>
                  <a:srgbClr val="272829"/>
                </a:solidFill>
                <a:effectLst/>
                <a:highlight>
                  <a:srgbClr val="F6F6F6"/>
                </a:highlight>
                <a:latin typeface="Gotham Narrow Book, sans-serif"/>
              </a:rPr>
              <a:t>https://jamstalldhetsmyndigheten.se/om-jamstalldhetsmyndigheten/lattlast/) [240805]</a:t>
            </a:r>
          </a:p>
          <a:p>
            <a:endParaRPr lang="sv-SE"/>
          </a:p>
        </p:txBody>
      </p:sp>
      <p:sp>
        <p:nvSpPr>
          <p:cNvPr id="4" name="Platshållare för bildnummer 3"/>
          <p:cNvSpPr>
            <a:spLocks noGrp="1"/>
          </p:cNvSpPr>
          <p:nvPr>
            <p:ph type="sldNum" sz="quarter" idx="5"/>
          </p:nvPr>
        </p:nvSpPr>
        <p:spPr/>
        <p:txBody>
          <a:bodyPr/>
          <a:lstStyle/>
          <a:p>
            <a:pPr rtl="0"/>
            <a:fld id="{5E8C15C5-0688-5345-99FC-721E08AD15D5}" type="slidenum">
              <a:rPr lang="sv-SE" noProof="0" smtClean="0"/>
              <a:t>5</a:t>
            </a:fld>
            <a:endParaRPr lang="sv-SE" noProof="0"/>
          </a:p>
        </p:txBody>
      </p:sp>
    </p:spTree>
    <p:extLst>
      <p:ext uri="{BB962C8B-B14F-4D97-AF65-F5344CB8AC3E}">
        <p14:creationId xmlns:p14="http://schemas.microsoft.com/office/powerpoint/2010/main" val="1683847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6. </a:t>
            </a:r>
            <a:r>
              <a:rPr lang="sv-SE" b="1" u="sng" dirty="0"/>
              <a:t>Mäns våld mot kvinnor ska upphöra</a:t>
            </a:r>
            <a:br>
              <a:rPr lang="sv-SE" b="1" dirty="0">
                <a:cs typeface="+mn-lt"/>
              </a:rPr>
            </a:br>
            <a:r>
              <a:rPr lang="sv-SE" b="1" dirty="0"/>
              <a:t>Kvinnor, män, flickor och pojkar ska ha samma rätt att bestämma</a:t>
            </a:r>
            <a:r>
              <a:rPr lang="sv-SE" b="1" dirty="0">
                <a:cs typeface="+mn-lt"/>
              </a:rPr>
              <a:t> </a:t>
            </a:r>
            <a:r>
              <a:rPr lang="sv-SE" b="1" dirty="0"/>
              <a:t>över sin egen kropp.</a:t>
            </a:r>
            <a:br>
              <a:rPr lang="sv-SE" b="1" dirty="0">
                <a:cs typeface="+mn-lt"/>
              </a:rPr>
            </a:br>
            <a:r>
              <a:rPr lang="sv-SE" b="1" dirty="0"/>
              <a:t>Alltså det som kallas kroppslig integritet.</a:t>
            </a:r>
            <a:br>
              <a:rPr lang="sv-SE" b="1" dirty="0">
                <a:cs typeface="+mn-lt"/>
              </a:rPr>
            </a:br>
            <a:r>
              <a:rPr lang="sv-SE" b="1" dirty="0"/>
              <a:t>Ingen har rätt att slå eller tvinga en annan människa att göra någonting.</a:t>
            </a:r>
            <a:br>
              <a:rPr lang="sv-SE" b="1" dirty="0">
                <a:cs typeface="+mn-lt"/>
              </a:rPr>
            </a:br>
            <a:r>
              <a:rPr lang="sv-SE" b="1" dirty="0"/>
              <a:t>De män som slår kvinnor måste sluta med det.</a:t>
            </a:r>
            <a:endParaRPr lang="sv-SE" dirty="0">
              <a:cs typeface="Calibri"/>
            </a:endParaRPr>
          </a:p>
          <a:p>
            <a:endParaRPr lang="sv-SE" dirty="0">
              <a:cs typeface="Calibri"/>
            </a:endParaRPr>
          </a:p>
          <a:p>
            <a:r>
              <a:rPr lang="sv-SE" dirty="0">
                <a:cs typeface="Calibri"/>
              </a:rPr>
              <a:t>Det finns flera olika typer av våld, till exempel fysiskt våld, psykiskt våld, sexuellt våld, ekonomiskt våld och digitalt våld. Alla typer av våld är förbjudet mot alla människor. </a:t>
            </a:r>
          </a:p>
          <a:p>
            <a:endParaRPr lang="sv-SE" dirty="0">
              <a:cs typeface="Calibri"/>
            </a:endParaRPr>
          </a:p>
          <a:p>
            <a:r>
              <a:rPr lang="sv-SE" dirty="0">
                <a:cs typeface="Calibri"/>
              </a:rPr>
              <a:t>Både kvinnor och män använder våld och utsätts för våld. Inte alla män använder våld men de flesta personer som gör det är pojkar och män. Unga män använder mest våld. </a:t>
            </a:r>
          </a:p>
          <a:p>
            <a:endParaRPr lang="sv-SE" dirty="0">
              <a:cs typeface="Calibri"/>
            </a:endParaRPr>
          </a:p>
          <a:p>
            <a:r>
              <a:rPr lang="sv-SE" dirty="0">
                <a:cs typeface="Calibri"/>
              </a:rPr>
              <a:t>För kvinnor är det vanligast att bli utsatt för våld i hemmet och av en partner eller före detta partner. Män utsätts oftast för våld utanför hemmet, på allmän plats, och av någon de inte känner eller någon de känner bara litegrann. </a:t>
            </a:r>
          </a:p>
          <a:p>
            <a:endParaRPr lang="sv-SE" dirty="0">
              <a:cs typeface="Calibri"/>
            </a:endParaRPr>
          </a:p>
          <a:p>
            <a:endParaRPr lang="sv-SE" dirty="0">
              <a:cs typeface="Calibri"/>
            </a:endParaRPr>
          </a:p>
        </p:txBody>
      </p:sp>
      <p:sp>
        <p:nvSpPr>
          <p:cNvPr id="4" name="Slide Number Placeholder 3"/>
          <p:cNvSpPr>
            <a:spLocks noGrp="1"/>
          </p:cNvSpPr>
          <p:nvPr>
            <p:ph type="sldNum" sz="quarter" idx="5"/>
          </p:nvPr>
        </p:nvSpPr>
        <p:spPr/>
        <p:txBody>
          <a:bodyPr/>
          <a:lstStyle/>
          <a:p>
            <a:pPr rtl="0"/>
            <a:fld id="{5E8C15C5-0688-5345-99FC-721E08AD15D5}" type="slidenum">
              <a:rPr lang="sv-SE" noProof="0" smtClean="0"/>
              <a:t>6</a:t>
            </a:fld>
            <a:endParaRPr lang="sv-SE" noProof="0"/>
          </a:p>
        </p:txBody>
      </p:sp>
    </p:spTree>
    <p:extLst>
      <p:ext uri="{BB962C8B-B14F-4D97-AF65-F5344CB8AC3E}">
        <p14:creationId xmlns:p14="http://schemas.microsoft.com/office/powerpoint/2010/main" val="3931149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1864: Det blir olagligt för en man att slå sin fru.</a:t>
            </a:r>
          </a:p>
          <a:p>
            <a:r>
              <a:rPr lang="sv-SE" dirty="0"/>
              <a:t>1965: Våldtäkt inom äktenskapet blir straffbart. Det dröjde till 1984 innan den första domen kom.</a:t>
            </a:r>
          </a:p>
          <a:p>
            <a:r>
              <a:rPr lang="sv-SE" dirty="0"/>
              <a:t>1979: </a:t>
            </a:r>
            <a:r>
              <a:rPr lang="sv-SE"/>
              <a:t>Våld mot </a:t>
            </a:r>
            <a:r>
              <a:rPr lang="sv-SE" dirty="0"/>
              <a:t>barn förbjuds. Sverige är det första land i världen som förbjuder våld mot barn, både i skolan och i hemmet.</a:t>
            </a:r>
          </a:p>
          <a:p>
            <a:endParaRPr lang="sv-SE" dirty="0"/>
          </a:p>
        </p:txBody>
      </p:sp>
      <p:sp>
        <p:nvSpPr>
          <p:cNvPr id="4" name="Platshållare för bildnummer 3"/>
          <p:cNvSpPr>
            <a:spLocks noGrp="1"/>
          </p:cNvSpPr>
          <p:nvPr>
            <p:ph type="sldNum" sz="quarter" idx="5"/>
          </p:nvPr>
        </p:nvSpPr>
        <p:spPr/>
        <p:txBody>
          <a:bodyPr/>
          <a:lstStyle/>
          <a:p>
            <a:pPr rtl="0"/>
            <a:fld id="{5E8C15C5-0688-5345-99FC-721E08AD15D5}" type="slidenum">
              <a:rPr lang="sv-SE" noProof="0" smtClean="0"/>
              <a:t>7</a:t>
            </a:fld>
            <a:endParaRPr lang="sv-SE" noProof="0"/>
          </a:p>
        </p:txBody>
      </p:sp>
    </p:spTree>
    <p:extLst>
      <p:ext uri="{BB962C8B-B14F-4D97-AF65-F5344CB8AC3E}">
        <p14:creationId xmlns:p14="http://schemas.microsoft.com/office/powerpoint/2010/main" val="3156971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cs typeface="Calibri"/>
              </a:rPr>
              <a:t>Fysiskt våld </a:t>
            </a:r>
            <a:r>
              <a:rPr lang="sv-SE" dirty="0">
                <a:cs typeface="Calibri"/>
              </a:rPr>
              <a:t>är våld som riktas mot kroppen.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cs typeface="Calibri"/>
              </a:rPr>
              <a:t>Det kan exempelvis vara slag, sparkar, örfilar, strypgrepp, knuffar, dra i eller klippa av någons hår eller dra i någons öra. Allt fysiskt våld är ett brott mot lagen.</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cs typeface="Calibri"/>
              </a:rPr>
              <a:t>Psykiskt våld </a:t>
            </a:r>
            <a:r>
              <a:rPr lang="sv-SE" dirty="0">
                <a:cs typeface="Calibri"/>
              </a:rPr>
              <a:t>kan vara att hota att använda våld. Det kan också vara att säga elaka och kränkande saker till en person. Det kan handla om att en person har kontroll över en annan person, över vem den får träffa eller vad den får göra och till exempel kontrollera personens mobiltelefon. Allt psykiskt våld är ett brott mot lagen.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cs typeface="Calibri"/>
              </a:rPr>
              <a:t>Sexuellt våld </a:t>
            </a:r>
            <a:r>
              <a:rPr lang="sv-SE" dirty="0">
                <a:cs typeface="Calibri"/>
              </a:rPr>
              <a:t>kan handla om att en person tvingar någon att göra något sexuellt fast den inte vill. Det kan vara att ha sex, titta på porr eller att bli fotograferad utan kläder. Det kan också handa om att hota att skicka sexuella bilder på någon, tjata sig till sig eller säga sexuella saker till en person fast den inte vill höra det. Varje människa har rätt att bestämma över sin sexualitet. Allt sexuellt våld är ett brott mot lagen.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cs typeface="Calibri"/>
              </a:rPr>
              <a:t>I Sverige finns en lag som kallas Samtyckeslagen, den säger att ingen får ha sex med någon om inte den personen har sagt eller uttryckt att den vill. Den som vill ha sex måste ta reda på att den andra personen också vill. Lagen gäller också inom ett äktenskap. Att två personer är gifta betyder inte att den ena personen automatiskt har rätt till sex med den andra personen eller har rätt till den andres kropp. Det spelar ingen roll vilket kön personerna har.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cs typeface="Calibri"/>
              </a:rPr>
              <a:t> </a:t>
            </a:r>
            <a:endParaRPr lang="sv-SE" dirty="0"/>
          </a:p>
        </p:txBody>
      </p:sp>
      <p:sp>
        <p:nvSpPr>
          <p:cNvPr id="4" name="Platshållare för bildnummer 3"/>
          <p:cNvSpPr>
            <a:spLocks noGrp="1"/>
          </p:cNvSpPr>
          <p:nvPr>
            <p:ph type="sldNum" sz="quarter" idx="5"/>
          </p:nvPr>
        </p:nvSpPr>
        <p:spPr/>
        <p:txBody>
          <a:bodyPr/>
          <a:lstStyle/>
          <a:p>
            <a:pPr rtl="0"/>
            <a:fld id="{5E8C15C5-0688-5345-99FC-721E08AD15D5}" type="slidenum">
              <a:rPr lang="sv-SE" noProof="0" smtClean="0"/>
              <a:t>8</a:t>
            </a:fld>
            <a:endParaRPr lang="sv-SE" noProof="0"/>
          </a:p>
        </p:txBody>
      </p:sp>
    </p:spTree>
    <p:extLst>
      <p:ext uri="{BB962C8B-B14F-4D97-AF65-F5344CB8AC3E}">
        <p14:creationId xmlns:p14="http://schemas.microsoft.com/office/powerpoint/2010/main" val="3146120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Digitalt våld</a:t>
            </a:r>
            <a:r>
              <a:rPr lang="sv-SE" b="0" dirty="0"/>
              <a:t> är våld som kan ske över nätet, telefonen eller olika sociala plattformar. Det kan handla om att hålla koll på och begränsa en person på olika sätt, till exempel genom att:</a:t>
            </a:r>
          </a:p>
          <a:p>
            <a:pPr marL="171450" indent="-171450">
              <a:buFontTx/>
              <a:buChar char="-"/>
            </a:pPr>
            <a:r>
              <a:rPr lang="sv-SE" b="0" dirty="0"/>
              <a:t>bestämma vem personen får vara vän med på sociala medier eller vem den måste plocka bort</a:t>
            </a:r>
          </a:p>
          <a:p>
            <a:pPr marL="171450" indent="-171450">
              <a:buFontTx/>
              <a:buChar char="-"/>
            </a:pPr>
            <a:r>
              <a:rPr lang="sv-SE" b="0" dirty="0"/>
              <a:t>hålla koll på vad personen gör på sociala medier</a:t>
            </a:r>
          </a:p>
          <a:p>
            <a:pPr marL="171450" indent="-171450">
              <a:buFontTx/>
              <a:buChar char="-"/>
            </a:pPr>
            <a:r>
              <a:rPr lang="sv-SE" b="0" dirty="0"/>
              <a:t>installera en </a:t>
            </a:r>
            <a:r>
              <a:rPr lang="sv-SE" b="0" dirty="0" err="1"/>
              <a:t>app</a:t>
            </a:r>
            <a:r>
              <a:rPr lang="sv-SE" b="0" dirty="0"/>
              <a:t> på personens telefon så att den kan hålla koll på var den andre befinner sig</a:t>
            </a:r>
          </a:p>
          <a:p>
            <a:pPr marL="171450" indent="-171450">
              <a:buFontTx/>
              <a:buChar char="-"/>
            </a:pPr>
            <a:r>
              <a:rPr lang="sv-SE" b="0" dirty="0"/>
              <a:t>vilja ha överdrivet mycket kontakt via sociala medier eller sms för att hålla koll på vad personen gör och var den är</a:t>
            </a:r>
          </a:p>
          <a:p>
            <a:pPr marL="171450" indent="-171450">
              <a:buFontTx/>
              <a:buChar char="-"/>
            </a:pPr>
            <a:endParaRPr lang="sv-SE" b="0" dirty="0"/>
          </a:p>
          <a:p>
            <a:pPr marL="0" indent="0">
              <a:buFontTx/>
              <a:buNone/>
            </a:pPr>
            <a:r>
              <a:rPr lang="sv-SE" b="0" dirty="0"/>
              <a:t>Det kan också vara att:</a:t>
            </a:r>
          </a:p>
          <a:p>
            <a:pPr marL="171450" indent="-171450">
              <a:buFontTx/>
              <a:buChar char="-"/>
            </a:pPr>
            <a:r>
              <a:rPr lang="sv-SE" b="0" dirty="0"/>
              <a:t>läsa personens sms eller mejl i smyg</a:t>
            </a:r>
          </a:p>
          <a:p>
            <a:pPr marL="171450" indent="-171450">
              <a:buFontTx/>
              <a:buChar char="-"/>
            </a:pPr>
            <a:r>
              <a:rPr lang="sv-SE" b="0" dirty="0"/>
              <a:t>skicka elaka eller hotfulla sms och mejl</a:t>
            </a:r>
          </a:p>
          <a:p>
            <a:pPr marL="171450" indent="-171450">
              <a:buFontTx/>
              <a:buChar char="-"/>
            </a:pPr>
            <a:r>
              <a:rPr lang="sv-SE" b="0" dirty="0"/>
              <a:t>fortsätta skicka sms fast personen bett den sluta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dirty="0"/>
              <a:t>tvinga personen att berätta sina lösenord och koder</a:t>
            </a:r>
          </a:p>
          <a:p>
            <a:pPr marL="171450" indent="-171450">
              <a:buFontTx/>
              <a:buChar char="-"/>
            </a:pPr>
            <a:r>
              <a:rPr lang="sv-SE" b="0" dirty="0"/>
              <a:t>sprida rykten om personen på sociala medier</a:t>
            </a:r>
          </a:p>
          <a:p>
            <a:pPr marL="171450" indent="-171450">
              <a:buFontTx/>
              <a:buChar char="-"/>
            </a:pPr>
            <a:r>
              <a:rPr lang="sv-SE" b="0" dirty="0"/>
              <a:t>skicka privata eller sexuella bilder på personen till andra personer</a:t>
            </a:r>
          </a:p>
          <a:p>
            <a:pPr marL="171450" indent="-171450">
              <a:buFontTx/>
              <a:buChar char="-"/>
            </a:pPr>
            <a:r>
              <a:rPr lang="sv-SE" b="0" dirty="0"/>
              <a:t>tvinga personen att visa sin kropp eller ta bilder av sin kropp och dela dem vidare.</a:t>
            </a:r>
          </a:p>
          <a:p>
            <a:endParaRPr lang="sv-SE" b="0" dirty="0"/>
          </a:p>
          <a:p>
            <a:r>
              <a:rPr lang="sv-SE" b="0" dirty="0"/>
              <a:t>Allt digitalt våld är ett brott mot lagen.</a:t>
            </a:r>
            <a:endParaRPr lang="sv-SE" b="1" dirty="0"/>
          </a:p>
          <a:p>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Ekonomiskt våld </a:t>
            </a:r>
            <a:r>
              <a:rPr lang="sv-SE" b="0" dirty="0"/>
              <a:t>kan handla om att ha kontroll och bestämma över sin partners (eller någon annan nära i familjen) pengar. Den ena personen kanske inte får använda sina egna pengar som den vill eller handla det den behöver, utan måste fråga om lov. Det kan också vara tvärtom, att en person tvingas betala för allt eller lånar pengar åt sin partner (eller någon nära i familjen) i sitt namn och hamnar i skuld. Om en person vill skiljas eller lämna en partner som använder ekonomiskt våld kan det hända att den som använder våldet hotar med att den andra inte kommer att klara sig ekonomiskt. Det kan göra att personen tycker det är svårare att lämna. </a:t>
            </a:r>
            <a:r>
              <a:rPr lang="sv-SE" dirty="0"/>
              <a:t>Ett annat exempel på ekonomiskt våld är om någon tvingar en person att </a:t>
            </a:r>
            <a:r>
              <a:rPr lang="sv-SE" dirty="0" err="1"/>
              <a:t>swisha</a:t>
            </a:r>
            <a:r>
              <a:rPr lang="sv-SE" dirty="0"/>
              <a:t> pengar fast den inte vill. </a:t>
            </a:r>
            <a:r>
              <a:rPr lang="sv-SE" b="0" dirty="0"/>
              <a:t>Allt ekonomiskt våld är ett brott mot lagen.</a:t>
            </a:r>
            <a:endParaRPr lang="sv-SE" b="1" dirty="0"/>
          </a:p>
          <a:p>
            <a:endParaRPr lang="sv-SE" b="0" dirty="0"/>
          </a:p>
          <a:p>
            <a:endParaRPr lang="sv-SE" b="0" dirty="0"/>
          </a:p>
          <a:p>
            <a:endParaRPr lang="sv-SE" b="1" dirty="0"/>
          </a:p>
        </p:txBody>
      </p:sp>
      <p:sp>
        <p:nvSpPr>
          <p:cNvPr id="4" name="Platshållare för bildnummer 3"/>
          <p:cNvSpPr>
            <a:spLocks noGrp="1"/>
          </p:cNvSpPr>
          <p:nvPr>
            <p:ph type="sldNum" sz="quarter" idx="5"/>
          </p:nvPr>
        </p:nvSpPr>
        <p:spPr/>
        <p:txBody>
          <a:bodyPr/>
          <a:lstStyle/>
          <a:p>
            <a:pPr rtl="0"/>
            <a:fld id="{5E8C15C5-0688-5345-99FC-721E08AD15D5}" type="slidenum">
              <a:rPr lang="sv-SE" noProof="0" smtClean="0"/>
              <a:t>9</a:t>
            </a:fld>
            <a:endParaRPr lang="sv-SE" noProof="0"/>
          </a:p>
        </p:txBody>
      </p:sp>
    </p:spTree>
    <p:extLst>
      <p:ext uri="{BB962C8B-B14F-4D97-AF65-F5344CB8AC3E}">
        <p14:creationId xmlns:p14="http://schemas.microsoft.com/office/powerpoint/2010/main" val="1507365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73DEFA4-F4D9-3F86-4475-B42A6656FE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6335" y="255012"/>
            <a:ext cx="1271729" cy="52856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1BD64E7-EA17-5326-F8DA-D361F5173373}"/>
              </a:ext>
            </a:extLst>
          </p:cNvPr>
          <p:cNvSpPr/>
          <p:nvPr userDrawn="1"/>
        </p:nvSpPr>
        <p:spPr>
          <a:xfrm>
            <a:off x="6255521" y="1"/>
            <a:ext cx="5936479" cy="6858000"/>
          </a:xfrm>
          <a:prstGeom prst="rect">
            <a:avLst/>
          </a:prstGeom>
          <a:solidFill>
            <a:srgbClr val="27CED7"/>
          </a:solidFill>
          <a:ln>
            <a:noFill/>
          </a:ln>
          <a:effectLst>
            <a:innerShdw blurRad="63500" dist="50800" dir="10800000">
              <a:prstClr val="black">
                <a:alpha val="50000"/>
              </a:prstClr>
            </a:inn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sv-SE"/>
          </a:p>
        </p:txBody>
      </p:sp>
      <p:pic>
        <p:nvPicPr>
          <p:cNvPr id="12" name="Bildobjekt 2" descr="En bild som visar Teckensnitt, Grafik, grafisk design, logotyp&#10;&#10;Automatiskt genererad beskrivning">
            <a:extLst>
              <a:ext uri="{FF2B5EF4-FFF2-40B4-BE49-F238E27FC236}">
                <a16:creationId xmlns:a16="http://schemas.microsoft.com/office/drawing/2014/main" id="{C176C8E8-6E62-4C64-AB2F-B4BB719E63DD}"/>
              </a:ext>
            </a:extLst>
          </p:cNvPr>
          <p:cNvPicPr>
            <a:picLocks noChangeAspect="1"/>
          </p:cNvPicPr>
          <p:nvPr userDrawn="1"/>
        </p:nvPicPr>
        <p:blipFill>
          <a:blip r:embed="rId3"/>
          <a:stretch>
            <a:fillRect/>
          </a:stretch>
        </p:blipFill>
        <p:spPr>
          <a:xfrm>
            <a:off x="10542200" y="5968390"/>
            <a:ext cx="896577" cy="371183"/>
          </a:xfrm>
          <a:prstGeom prst="rect">
            <a:avLst/>
          </a:prstGeom>
        </p:spPr>
      </p:pic>
      <p:pic>
        <p:nvPicPr>
          <p:cNvPr id="3" name="Bild 2">
            <a:extLst>
              <a:ext uri="{FF2B5EF4-FFF2-40B4-BE49-F238E27FC236}">
                <a16:creationId xmlns:a16="http://schemas.microsoft.com/office/drawing/2014/main" id="{38BFF2D7-D2DA-C471-FA46-22CC4E815A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4377" y="1206413"/>
            <a:ext cx="5777561" cy="4445174"/>
          </a:xfrm>
          <a:prstGeom prst="rect">
            <a:avLst/>
          </a:prstGeom>
        </p:spPr>
      </p:pic>
    </p:spTree>
    <p:extLst>
      <p:ext uri="{BB962C8B-B14F-4D97-AF65-F5344CB8AC3E}">
        <p14:creationId xmlns:p14="http://schemas.microsoft.com/office/powerpoint/2010/main" val="1859039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Rubrikbi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BD64E7-EA17-5326-F8DA-D361F5173373}"/>
              </a:ext>
            </a:extLst>
          </p:cNvPr>
          <p:cNvSpPr/>
          <p:nvPr userDrawn="1"/>
        </p:nvSpPr>
        <p:spPr>
          <a:xfrm>
            <a:off x="0" y="1"/>
            <a:ext cx="6050423" cy="6858000"/>
          </a:xfrm>
          <a:prstGeom prst="rect">
            <a:avLst/>
          </a:prstGeom>
          <a:ln>
            <a:noFill/>
          </a:ln>
          <a:effectLst>
            <a:outerShdw blurRad="50800" dist="38100" algn="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sv-SE"/>
          </a:p>
        </p:txBody>
      </p:sp>
      <p:pic>
        <p:nvPicPr>
          <p:cNvPr id="12" name="Bildobjekt 2" descr="En bild som visar Teckensnitt, Grafik, grafisk design, logotyp&#10;&#10;Automatiskt genererad beskrivning">
            <a:extLst>
              <a:ext uri="{FF2B5EF4-FFF2-40B4-BE49-F238E27FC236}">
                <a16:creationId xmlns:a16="http://schemas.microsoft.com/office/drawing/2014/main" id="{C176C8E8-6E62-4C64-AB2F-B4BB719E63DD}"/>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542200" y="5968390"/>
            <a:ext cx="896577" cy="371183"/>
          </a:xfrm>
          <a:prstGeom prst="rect">
            <a:avLst/>
          </a:prstGeom>
        </p:spPr>
      </p:pic>
    </p:spTree>
    <p:extLst>
      <p:ext uri="{BB962C8B-B14F-4D97-AF65-F5344CB8AC3E}">
        <p14:creationId xmlns:p14="http://schemas.microsoft.com/office/powerpoint/2010/main" val="3503782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pic>
        <p:nvPicPr>
          <p:cNvPr id="5" name="Bildobjekt 2" descr="En bild som visar Teckensnitt, Grafik, grafisk design, logotyp&#10;&#10;Automatiskt genererad beskrivning">
            <a:extLst>
              <a:ext uri="{FF2B5EF4-FFF2-40B4-BE49-F238E27FC236}">
                <a16:creationId xmlns:a16="http://schemas.microsoft.com/office/drawing/2014/main" id="{37098D3D-EFC9-4741-3F12-C360344AF8AE}"/>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542200" y="5968390"/>
            <a:ext cx="896577" cy="371183"/>
          </a:xfrm>
          <a:prstGeom prst="rect">
            <a:avLst/>
          </a:prstGeom>
        </p:spPr>
      </p:pic>
    </p:spTree>
    <p:extLst>
      <p:ext uri="{BB962C8B-B14F-4D97-AF65-F5344CB8AC3E}">
        <p14:creationId xmlns:p14="http://schemas.microsoft.com/office/powerpoint/2010/main" val="3177609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Prat Bubblor">
    <p:spTree>
      <p:nvGrpSpPr>
        <p:cNvPr id="1" name=""/>
        <p:cNvGrpSpPr/>
        <p:nvPr/>
      </p:nvGrpSpPr>
      <p:grpSpPr>
        <a:xfrm>
          <a:off x="0" y="0"/>
          <a:ext cx="0" cy="0"/>
          <a:chOff x="0" y="0"/>
          <a:chExt cx="0" cy="0"/>
        </a:xfrm>
      </p:grpSpPr>
      <p:pic>
        <p:nvPicPr>
          <p:cNvPr id="5" name="Bildobjekt 2" descr="En bild som visar Teckensnitt, Grafik, grafisk design, logotyp&#10;&#10;Automatiskt genererad beskrivning">
            <a:extLst>
              <a:ext uri="{FF2B5EF4-FFF2-40B4-BE49-F238E27FC236}">
                <a16:creationId xmlns:a16="http://schemas.microsoft.com/office/drawing/2014/main" id="{37098D3D-EFC9-4741-3F12-C360344AF8AE}"/>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542200" y="5968390"/>
            <a:ext cx="896577" cy="371183"/>
          </a:xfrm>
          <a:prstGeom prst="rect">
            <a:avLst/>
          </a:prstGeom>
        </p:spPr>
      </p:pic>
      <p:pic>
        <p:nvPicPr>
          <p:cNvPr id="2" name="Bild 8" descr="Prat bubblor med förlängning">
            <a:extLst>
              <a:ext uri="{FF2B5EF4-FFF2-40B4-BE49-F238E27FC236}">
                <a16:creationId xmlns:a16="http://schemas.microsoft.com/office/drawing/2014/main" id="{D1336936-26F5-E755-37C5-514BD9EC39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2722" y="331974"/>
            <a:ext cx="667590" cy="554143"/>
          </a:xfrm>
          <a:prstGeom prst="rect">
            <a:avLst/>
          </a:prstGeom>
        </p:spPr>
      </p:pic>
      <p:sp>
        <p:nvSpPr>
          <p:cNvPr id="3" name="Speech Bubble: Oval 2">
            <a:extLst>
              <a:ext uri="{FF2B5EF4-FFF2-40B4-BE49-F238E27FC236}">
                <a16:creationId xmlns:a16="http://schemas.microsoft.com/office/drawing/2014/main" id="{2F8C6B70-7E0A-6F97-90BE-1E5E4FFCD39F}"/>
              </a:ext>
            </a:extLst>
          </p:cNvPr>
          <p:cNvSpPr/>
          <p:nvPr userDrawn="1"/>
        </p:nvSpPr>
        <p:spPr>
          <a:xfrm rot="416196" flipH="1">
            <a:off x="266144" y="207361"/>
            <a:ext cx="702715" cy="443345"/>
          </a:xfrm>
          <a:prstGeom prst="wedgeEllipseCallout">
            <a:avLst>
              <a:gd name="adj1" fmla="val -38557"/>
              <a:gd name="adj2" fmla="val 68215"/>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971082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sv-SE"/>
              <a:t>Klicka här för att ändra mall för rubrikformat</a:t>
            </a:r>
            <a:endParaRPr lang="en-US"/>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A9F6A47D-7B03-47D1-B586-45FDC0C25E8C}" type="datetime1">
              <a:rPr lang="sv-SE" noProof="0" smtClean="0"/>
              <a:t>2024-08-29</a:t>
            </a:fld>
            <a:endParaRPr lang="sv-SE" noProof="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rtl="0"/>
            <a:endParaRPr lang="sv-SE" noProof="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D57F1E4F-1CFF-5643-939E-217C01CDF565}" type="slidenum">
              <a:rPr lang="sv-SE" noProof="0" smtClean="0"/>
              <a:pPr rtl="0"/>
              <a:t>‹#›</a:t>
            </a:fld>
            <a:endParaRPr lang="sv-SE" noProof="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297325"/>
      </p:ext>
    </p:extLst>
  </p:cSld>
  <p:clrMap bg1="lt1" tx1="dk1" bg2="lt2" tx2="dk2" accent1="accent1" accent2="accent2" accent3="accent3" accent4="accent4" accent5="accent5" accent6="accent6" hlink="hlink" folHlink="folHlink"/>
  <p:sldLayoutIdLst>
    <p:sldLayoutId id="2147483902" r:id="rId1"/>
    <p:sldLayoutId id="2147483909" r:id="rId2"/>
    <p:sldLayoutId id="2147483908" r:id="rId3"/>
    <p:sldLayoutId id="2147483910" r:id="rId4"/>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jpe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jpe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5.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Teckensnitt, Grafik, grafisk design&#10;&#10;Automatiskt genererad beskrivning">
            <a:extLst>
              <a:ext uri="{FF2B5EF4-FFF2-40B4-BE49-F238E27FC236}">
                <a16:creationId xmlns:a16="http://schemas.microsoft.com/office/drawing/2014/main" id="{A17AD014-C97B-C326-696D-BBC185C0B711}"/>
              </a:ext>
            </a:extLst>
          </p:cNvPr>
          <p:cNvPicPr>
            <a:picLocks noChangeAspect="1"/>
          </p:cNvPicPr>
          <p:nvPr/>
        </p:nvPicPr>
        <p:blipFill>
          <a:blip r:embed="rId3"/>
          <a:stretch>
            <a:fillRect/>
          </a:stretch>
        </p:blipFill>
        <p:spPr>
          <a:xfrm>
            <a:off x="4690334" y="282856"/>
            <a:ext cx="1196175" cy="557972"/>
          </a:xfrm>
          <a:prstGeom prst="rect">
            <a:avLst/>
          </a:prstGeom>
        </p:spPr>
      </p:pic>
      <p:cxnSp>
        <p:nvCxnSpPr>
          <p:cNvPr id="4" name="Straight Connector 6">
            <a:extLst>
              <a:ext uri="{FF2B5EF4-FFF2-40B4-BE49-F238E27FC236}">
                <a16:creationId xmlns:a16="http://schemas.microsoft.com/office/drawing/2014/main" id="{577D1F20-F12B-E44A-529E-559254625173}"/>
              </a:ext>
            </a:extLst>
          </p:cNvPr>
          <p:cNvCxnSpPr/>
          <p:nvPr/>
        </p:nvCxnSpPr>
        <p:spPr>
          <a:xfrm>
            <a:off x="7353378" y="3451735"/>
            <a:ext cx="36714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12C312BA-B0A3-2744-C5EC-852BFCB72409}"/>
              </a:ext>
            </a:extLst>
          </p:cNvPr>
          <p:cNvSpPr txBox="1"/>
          <p:nvPr/>
        </p:nvSpPr>
        <p:spPr>
          <a:xfrm>
            <a:off x="7017886" y="1978631"/>
            <a:ext cx="4342437" cy="1200329"/>
          </a:xfrm>
          <a:prstGeom prst="rect">
            <a:avLst/>
          </a:prstGeom>
          <a:noFill/>
        </p:spPr>
        <p:txBody>
          <a:bodyPr wrap="square" rtlCol="0">
            <a:spAutoFit/>
          </a:bodyPr>
          <a:lstStyle/>
          <a:p>
            <a:pPr algn="ctr"/>
            <a:r>
              <a:rPr lang="sv-SE" sz="2400">
                <a:solidFill>
                  <a:schemeClr val="bg1"/>
                </a:solidFill>
              </a:rPr>
              <a:t>Ett bildbaserat samtalsmaterial med utgångspunkt i Sveriges jämställdhetspolitiska delmål</a:t>
            </a:r>
          </a:p>
        </p:txBody>
      </p:sp>
      <p:sp>
        <p:nvSpPr>
          <p:cNvPr id="7" name="textruta 6">
            <a:extLst>
              <a:ext uri="{FF2B5EF4-FFF2-40B4-BE49-F238E27FC236}">
                <a16:creationId xmlns:a16="http://schemas.microsoft.com/office/drawing/2014/main" id="{2092287C-AA11-3FCC-AFC3-D0C25AF48FFE}"/>
              </a:ext>
            </a:extLst>
          </p:cNvPr>
          <p:cNvSpPr txBox="1"/>
          <p:nvPr/>
        </p:nvSpPr>
        <p:spPr>
          <a:xfrm>
            <a:off x="7184156" y="3968900"/>
            <a:ext cx="4009895" cy="830997"/>
          </a:xfrm>
          <a:prstGeom prst="rect">
            <a:avLst/>
          </a:prstGeom>
          <a:noFill/>
        </p:spPr>
        <p:txBody>
          <a:bodyPr wrap="square" rtlCol="0">
            <a:spAutoFit/>
          </a:bodyPr>
          <a:lstStyle/>
          <a:p>
            <a:pPr algn="ctr"/>
            <a:r>
              <a:rPr lang="sv-SE" sz="2400">
                <a:solidFill>
                  <a:schemeClr val="bg1"/>
                </a:solidFill>
              </a:rPr>
              <a:t>Delmål 6: Mäns våld mot kvinnor ska upphöra </a:t>
            </a:r>
          </a:p>
        </p:txBody>
      </p:sp>
    </p:spTree>
    <p:extLst>
      <p:ext uri="{BB962C8B-B14F-4D97-AF65-F5344CB8AC3E}">
        <p14:creationId xmlns:p14="http://schemas.microsoft.com/office/powerpoint/2010/main" val="2648305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1F46BD70-F0E6-E965-9CE7-CCD28ACF86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9540" y="356527"/>
            <a:ext cx="8012919" cy="6144945"/>
          </a:xfrm>
          <a:prstGeom prst="rect">
            <a:avLst/>
          </a:prstGeom>
        </p:spPr>
      </p:pic>
      <p:pic>
        <p:nvPicPr>
          <p:cNvPr id="8" name="Bildobjekt 7" descr="En bild som visar kreativitet&#10;&#10;Automatiskt genererad beskrivning med låg exakthet">
            <a:extLst>
              <a:ext uri="{FF2B5EF4-FFF2-40B4-BE49-F238E27FC236}">
                <a16:creationId xmlns:a16="http://schemas.microsoft.com/office/drawing/2014/main" id="{11DA343D-B179-D130-A4D2-3E9D5BE0CA5F}"/>
              </a:ext>
            </a:extLst>
          </p:cNvPr>
          <p:cNvPicPr>
            <a:picLocks noChangeAspect="1"/>
          </p:cNvPicPr>
          <p:nvPr/>
        </p:nvPicPr>
        <p:blipFill>
          <a:blip r:embed="rId5"/>
          <a:stretch>
            <a:fillRect/>
          </a:stretch>
        </p:blipFill>
        <p:spPr>
          <a:xfrm>
            <a:off x="7181197" y="322265"/>
            <a:ext cx="3545554" cy="2467705"/>
          </a:xfrm>
          <a:prstGeom prst="rect">
            <a:avLst/>
          </a:prstGeom>
        </p:spPr>
      </p:pic>
      <p:pic>
        <p:nvPicPr>
          <p:cNvPr id="9" name="Bildobjekt 8" descr="En bild som visar kreativitet&#10;&#10;Automatiskt genererad beskrivning med låg exakthet">
            <a:extLst>
              <a:ext uri="{FF2B5EF4-FFF2-40B4-BE49-F238E27FC236}">
                <a16:creationId xmlns:a16="http://schemas.microsoft.com/office/drawing/2014/main" id="{57CAA3F1-C579-E3B3-DF89-8E7AA12DD900}"/>
              </a:ext>
            </a:extLst>
          </p:cNvPr>
          <p:cNvPicPr>
            <a:picLocks noChangeAspect="1"/>
          </p:cNvPicPr>
          <p:nvPr/>
        </p:nvPicPr>
        <p:blipFill>
          <a:blip r:embed="rId5"/>
          <a:stretch>
            <a:fillRect/>
          </a:stretch>
        </p:blipFill>
        <p:spPr>
          <a:xfrm>
            <a:off x="1431671" y="406962"/>
            <a:ext cx="3545554" cy="2467705"/>
          </a:xfrm>
          <a:prstGeom prst="rect">
            <a:avLst/>
          </a:prstGeom>
          <a:scene3d>
            <a:camera prst="orthographicFront">
              <a:rot lat="0" lon="10800000" rev="0"/>
            </a:camera>
            <a:lightRig rig="threePt" dir="t"/>
          </a:scene3d>
        </p:spPr>
      </p:pic>
      <p:sp>
        <p:nvSpPr>
          <p:cNvPr id="10" name="textruta 9">
            <a:extLst>
              <a:ext uri="{FF2B5EF4-FFF2-40B4-BE49-F238E27FC236}">
                <a16:creationId xmlns:a16="http://schemas.microsoft.com/office/drawing/2014/main" id="{7D6DBE36-2F05-60B1-B173-A121D60AA4DA}"/>
              </a:ext>
            </a:extLst>
          </p:cNvPr>
          <p:cNvSpPr txBox="1"/>
          <p:nvPr/>
        </p:nvSpPr>
        <p:spPr>
          <a:xfrm>
            <a:off x="5597973" y="1218112"/>
            <a:ext cx="1180304" cy="430887"/>
          </a:xfrm>
          <a:prstGeom prst="rect">
            <a:avLst/>
          </a:prstGeom>
          <a:noFill/>
        </p:spPr>
        <p:txBody>
          <a:bodyPr wrap="square" rtlCol="0">
            <a:spAutoFit/>
          </a:bodyPr>
          <a:lstStyle/>
          <a:p>
            <a:r>
              <a:rPr lang="sv-SE" sz="2200" b="1"/>
              <a:t>MORD</a:t>
            </a:r>
          </a:p>
        </p:txBody>
      </p:sp>
      <p:sp>
        <p:nvSpPr>
          <p:cNvPr id="11" name="textruta 10">
            <a:extLst>
              <a:ext uri="{FF2B5EF4-FFF2-40B4-BE49-F238E27FC236}">
                <a16:creationId xmlns:a16="http://schemas.microsoft.com/office/drawing/2014/main" id="{971577DE-3985-9A05-413B-653F5F6DEAC0}"/>
              </a:ext>
            </a:extLst>
          </p:cNvPr>
          <p:cNvSpPr txBox="1"/>
          <p:nvPr/>
        </p:nvSpPr>
        <p:spPr>
          <a:xfrm>
            <a:off x="4801604" y="2129230"/>
            <a:ext cx="2588790" cy="1107996"/>
          </a:xfrm>
          <a:prstGeom prst="rect">
            <a:avLst/>
          </a:prstGeom>
          <a:noFill/>
        </p:spPr>
        <p:txBody>
          <a:bodyPr wrap="square" rtlCol="0">
            <a:spAutoFit/>
          </a:bodyPr>
          <a:lstStyle/>
          <a:p>
            <a:pPr algn="ctr"/>
            <a:r>
              <a:rPr lang="sv-SE" sz="2200" b="1"/>
              <a:t>VÅLDTÄKT,</a:t>
            </a:r>
          </a:p>
          <a:p>
            <a:pPr algn="ctr"/>
            <a:r>
              <a:rPr lang="sv-SE" sz="2200" b="1"/>
              <a:t>MISSHANDEL, PSYKISKT VÅLD</a:t>
            </a:r>
          </a:p>
        </p:txBody>
      </p:sp>
      <p:sp>
        <p:nvSpPr>
          <p:cNvPr id="12" name="textruta 11">
            <a:extLst>
              <a:ext uri="{FF2B5EF4-FFF2-40B4-BE49-F238E27FC236}">
                <a16:creationId xmlns:a16="http://schemas.microsoft.com/office/drawing/2014/main" id="{9AA3759B-FAA7-2DEE-6092-A80A999D5C5A}"/>
              </a:ext>
            </a:extLst>
          </p:cNvPr>
          <p:cNvSpPr txBox="1"/>
          <p:nvPr/>
        </p:nvSpPr>
        <p:spPr>
          <a:xfrm>
            <a:off x="3130005" y="3766802"/>
            <a:ext cx="5931987" cy="769441"/>
          </a:xfrm>
          <a:prstGeom prst="rect">
            <a:avLst/>
          </a:prstGeom>
          <a:noFill/>
        </p:spPr>
        <p:txBody>
          <a:bodyPr wrap="square" rtlCol="0">
            <a:spAutoFit/>
          </a:bodyPr>
          <a:lstStyle/>
          <a:p>
            <a:pPr algn="ctr"/>
            <a:r>
              <a:rPr lang="sv-SE" sz="2200" b="1"/>
              <a:t>HOTA, SKRÄMMA, KNUFFA,</a:t>
            </a:r>
          </a:p>
          <a:p>
            <a:pPr algn="ctr"/>
            <a:r>
              <a:rPr lang="sv-SE" sz="2200" b="1"/>
              <a:t>ELAKA KOMMENTARER OCH ORD </a:t>
            </a:r>
          </a:p>
        </p:txBody>
      </p:sp>
      <p:sp>
        <p:nvSpPr>
          <p:cNvPr id="13" name="textruta 12">
            <a:extLst>
              <a:ext uri="{FF2B5EF4-FFF2-40B4-BE49-F238E27FC236}">
                <a16:creationId xmlns:a16="http://schemas.microsoft.com/office/drawing/2014/main" id="{234C3819-3AEC-B129-9C80-6FEA0B7CD38E}"/>
              </a:ext>
            </a:extLst>
          </p:cNvPr>
          <p:cNvSpPr txBox="1"/>
          <p:nvPr/>
        </p:nvSpPr>
        <p:spPr>
          <a:xfrm>
            <a:off x="2955092" y="5048057"/>
            <a:ext cx="6281814" cy="1107996"/>
          </a:xfrm>
          <a:prstGeom prst="rect">
            <a:avLst/>
          </a:prstGeom>
          <a:noFill/>
        </p:spPr>
        <p:txBody>
          <a:bodyPr wrap="square" rtlCol="0">
            <a:spAutoFit/>
          </a:bodyPr>
          <a:lstStyle/>
          <a:p>
            <a:pPr algn="ctr"/>
            <a:r>
              <a:rPr lang="sv-SE" sz="2200" b="1"/>
              <a:t>SEXISTISKA/HOMOFOBA/TRANSFOBA SKÄMT, MACHOKULTUR, TRADITIONELLA KÖNSNORMER, OBJEKTIFIERING, OJÄMLIKHET</a:t>
            </a:r>
          </a:p>
        </p:txBody>
      </p:sp>
      <p:sp>
        <p:nvSpPr>
          <p:cNvPr id="14" name="textruta 13">
            <a:extLst>
              <a:ext uri="{FF2B5EF4-FFF2-40B4-BE49-F238E27FC236}">
                <a16:creationId xmlns:a16="http://schemas.microsoft.com/office/drawing/2014/main" id="{90B2EA1C-58F0-3CCE-51E3-BDD54AECFFAC}"/>
              </a:ext>
            </a:extLst>
          </p:cNvPr>
          <p:cNvSpPr txBox="1"/>
          <p:nvPr/>
        </p:nvSpPr>
        <p:spPr>
          <a:xfrm>
            <a:off x="1910475" y="1062218"/>
            <a:ext cx="2439059" cy="1323439"/>
          </a:xfrm>
          <a:prstGeom prst="rect">
            <a:avLst/>
          </a:prstGeom>
          <a:noFill/>
        </p:spPr>
        <p:txBody>
          <a:bodyPr wrap="square" rtlCol="0">
            <a:spAutoFit/>
          </a:bodyPr>
          <a:lstStyle/>
          <a:p>
            <a:pPr algn="ctr"/>
            <a:r>
              <a:rPr lang="sv-SE" sz="2000" b="1"/>
              <a:t>DET VAR JU BARA ETT SKÄMT. VAD SPELAR DET FÖR ROLL?</a:t>
            </a:r>
          </a:p>
        </p:txBody>
      </p:sp>
      <p:sp>
        <p:nvSpPr>
          <p:cNvPr id="15" name="textruta 14">
            <a:extLst>
              <a:ext uri="{FF2B5EF4-FFF2-40B4-BE49-F238E27FC236}">
                <a16:creationId xmlns:a16="http://schemas.microsoft.com/office/drawing/2014/main" id="{41B2E4E7-BA24-8A52-AFE0-A45E699395F5}"/>
              </a:ext>
            </a:extLst>
          </p:cNvPr>
          <p:cNvSpPr txBox="1"/>
          <p:nvPr/>
        </p:nvSpPr>
        <p:spPr>
          <a:xfrm>
            <a:off x="7603025" y="916432"/>
            <a:ext cx="2720806" cy="1323439"/>
          </a:xfrm>
          <a:prstGeom prst="rect">
            <a:avLst/>
          </a:prstGeom>
          <a:noFill/>
        </p:spPr>
        <p:txBody>
          <a:bodyPr wrap="square" rtlCol="0">
            <a:spAutoFit/>
          </a:bodyPr>
          <a:lstStyle/>
          <a:p>
            <a:pPr algn="ctr"/>
            <a:r>
              <a:rPr lang="sv-SE" sz="2000" b="1"/>
              <a:t>DET SPELAR ROLL. DITT SKÄMT BIDRAR TILL VÅLD I VÅRT SAMHÄLLE.</a:t>
            </a:r>
          </a:p>
        </p:txBody>
      </p:sp>
      <p:pic>
        <p:nvPicPr>
          <p:cNvPr id="2" name="Picture 4" descr="Free group ladies women vector">
            <a:extLst>
              <a:ext uri="{FF2B5EF4-FFF2-40B4-BE49-F238E27FC236}">
                <a16:creationId xmlns:a16="http://schemas.microsoft.com/office/drawing/2014/main" id="{021CD80D-295C-63C2-DFBD-670A5C5900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61" y="2951942"/>
            <a:ext cx="2087773" cy="18561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group people woman vector">
            <a:extLst>
              <a:ext uri="{FF2B5EF4-FFF2-40B4-BE49-F238E27FC236}">
                <a16:creationId xmlns:a16="http://schemas.microsoft.com/office/drawing/2014/main" id="{65EA436B-FF78-250D-22C4-4FDED7A00B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0269" y="2727942"/>
            <a:ext cx="2432422" cy="2080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477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9BE214-58E7-EDC4-B8F2-AB81016AA0D0}"/>
              </a:ext>
            </a:extLst>
          </p:cNvPr>
          <p:cNvSpPr txBox="1">
            <a:spLocks/>
          </p:cNvSpPr>
          <p:nvPr/>
        </p:nvSpPr>
        <p:spPr>
          <a:xfrm>
            <a:off x="5169776" y="150810"/>
            <a:ext cx="1852447" cy="1274618"/>
          </a:xfrm>
          <a:prstGeom prst="rect">
            <a:avLst/>
          </a:prstGeom>
        </p:spPr>
        <p:txBody>
          <a:bodyPr vert="horz" lIns="91440" tIns="45720" rIns="91440" bIns="45720" rtlCol="0" anchor="ctr">
            <a:normAutofit fontScale="975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sv-SE" sz="6000"/>
              <a:t>6</a:t>
            </a:r>
          </a:p>
        </p:txBody>
      </p:sp>
      <p:sp>
        <p:nvSpPr>
          <p:cNvPr id="3" name="Platshållare för innehåll 2">
            <a:extLst>
              <a:ext uri="{FF2B5EF4-FFF2-40B4-BE49-F238E27FC236}">
                <a16:creationId xmlns:a16="http://schemas.microsoft.com/office/drawing/2014/main" id="{F809302A-C911-22CA-662E-51E89D2B2307}"/>
              </a:ext>
            </a:extLst>
          </p:cNvPr>
          <p:cNvSpPr txBox="1">
            <a:spLocks/>
          </p:cNvSpPr>
          <p:nvPr/>
        </p:nvSpPr>
        <p:spPr>
          <a:xfrm>
            <a:off x="3666974" y="1186614"/>
            <a:ext cx="4858050" cy="1274618"/>
          </a:xfrm>
          <a:prstGeom prst="rect">
            <a:avLst/>
          </a:prstGeom>
        </p:spPr>
        <p:txBody>
          <a:bodyPr vert="horz" lIns="45720" tIns="45720" rIns="4572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None/>
            </a:pPr>
            <a:r>
              <a:rPr lang="sv-SE" dirty="0"/>
              <a:t>Varför är det viktigt att mäns våld mot kvinnor ska upphöra?</a:t>
            </a:r>
          </a:p>
          <a:p>
            <a:pPr marL="0" indent="0" algn="ctr">
              <a:buNone/>
            </a:pPr>
            <a:br>
              <a:rPr lang="sv-SE" dirty="0"/>
            </a:br>
            <a:endParaRPr lang="sv-SE" dirty="0"/>
          </a:p>
        </p:txBody>
      </p:sp>
      <p:pic>
        <p:nvPicPr>
          <p:cNvPr id="7" name="Picture 12" descr="Kostnadsfria Kostnadsfri bild av aggressiv, arg, hand Stock foto">
            <a:extLst>
              <a:ext uri="{FF2B5EF4-FFF2-40B4-BE49-F238E27FC236}">
                <a16:creationId xmlns:a16="http://schemas.microsoft.com/office/drawing/2014/main" id="{F24E958F-3CB9-BD99-36BF-664EF7BAE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68" y="571545"/>
            <a:ext cx="2835101" cy="20015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Banknotes Currency photo and picture">
            <a:extLst>
              <a:ext uri="{FF2B5EF4-FFF2-40B4-BE49-F238E27FC236}">
                <a16:creationId xmlns:a16="http://schemas.microsoft.com/office/drawing/2014/main" id="{7B7FD859-FD71-9796-9577-4A4E310AE7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73" t="-1" b="-6063"/>
          <a:stretch/>
        </p:blipFill>
        <p:spPr bwMode="auto">
          <a:xfrm>
            <a:off x="8842026" y="3496699"/>
            <a:ext cx="2835101" cy="2086576"/>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descr="En bild som visar person, nagel, finger, inomhus&#10;&#10;Automatiskt genererad beskrivning">
            <a:extLst>
              <a:ext uri="{FF2B5EF4-FFF2-40B4-BE49-F238E27FC236}">
                <a16:creationId xmlns:a16="http://schemas.microsoft.com/office/drawing/2014/main" id="{616C994D-56CD-3A1C-FF5C-576FB1AA4145}"/>
              </a:ext>
            </a:extLst>
          </p:cNvPr>
          <p:cNvPicPr>
            <a:picLocks noChangeAspect="1"/>
          </p:cNvPicPr>
          <p:nvPr/>
        </p:nvPicPr>
        <p:blipFill rotWithShape="1">
          <a:blip r:embed="rId5"/>
          <a:srcRect t="13162" r="17885"/>
          <a:stretch/>
        </p:blipFill>
        <p:spPr>
          <a:xfrm>
            <a:off x="8837769" y="554286"/>
            <a:ext cx="2839358" cy="2001581"/>
          </a:xfrm>
          <a:prstGeom prst="rect">
            <a:avLst/>
          </a:prstGeom>
        </p:spPr>
      </p:pic>
      <p:sp>
        <p:nvSpPr>
          <p:cNvPr id="4" name="textruta 3">
            <a:extLst>
              <a:ext uri="{FF2B5EF4-FFF2-40B4-BE49-F238E27FC236}">
                <a16:creationId xmlns:a16="http://schemas.microsoft.com/office/drawing/2014/main" id="{A9E787C0-D440-21B1-10C2-9AC01C6CCBF4}"/>
              </a:ext>
            </a:extLst>
          </p:cNvPr>
          <p:cNvSpPr txBox="1"/>
          <p:nvPr/>
        </p:nvSpPr>
        <p:spPr>
          <a:xfrm>
            <a:off x="983378" y="2591766"/>
            <a:ext cx="2835101" cy="369332"/>
          </a:xfrm>
          <a:prstGeom prst="rect">
            <a:avLst/>
          </a:prstGeom>
          <a:noFill/>
        </p:spPr>
        <p:txBody>
          <a:bodyPr wrap="square" rtlCol="0">
            <a:spAutoFit/>
          </a:bodyPr>
          <a:lstStyle/>
          <a:p>
            <a:r>
              <a:rPr lang="sv-SE"/>
              <a:t>Fysiskt våld</a:t>
            </a:r>
          </a:p>
        </p:txBody>
      </p:sp>
      <p:sp>
        <p:nvSpPr>
          <p:cNvPr id="10" name="textruta 9">
            <a:extLst>
              <a:ext uri="{FF2B5EF4-FFF2-40B4-BE49-F238E27FC236}">
                <a16:creationId xmlns:a16="http://schemas.microsoft.com/office/drawing/2014/main" id="{77274CCA-98DD-3CE1-38B0-4B522A810ABE}"/>
              </a:ext>
            </a:extLst>
          </p:cNvPr>
          <p:cNvSpPr txBox="1"/>
          <p:nvPr/>
        </p:nvSpPr>
        <p:spPr>
          <a:xfrm>
            <a:off x="990760" y="5976008"/>
            <a:ext cx="2835101" cy="369332"/>
          </a:xfrm>
          <a:prstGeom prst="rect">
            <a:avLst/>
          </a:prstGeom>
          <a:noFill/>
        </p:spPr>
        <p:txBody>
          <a:bodyPr wrap="square" rtlCol="0">
            <a:spAutoFit/>
          </a:bodyPr>
          <a:lstStyle/>
          <a:p>
            <a:r>
              <a:rPr lang="sv-SE"/>
              <a:t>Sexuellt våld</a:t>
            </a:r>
          </a:p>
        </p:txBody>
      </p:sp>
      <p:sp>
        <p:nvSpPr>
          <p:cNvPr id="12" name="textruta 11">
            <a:extLst>
              <a:ext uri="{FF2B5EF4-FFF2-40B4-BE49-F238E27FC236}">
                <a16:creationId xmlns:a16="http://schemas.microsoft.com/office/drawing/2014/main" id="{F6FAB735-7DDC-2C5F-65B5-39AF95EFE093}"/>
              </a:ext>
            </a:extLst>
          </p:cNvPr>
          <p:cNvSpPr txBox="1"/>
          <p:nvPr/>
        </p:nvSpPr>
        <p:spPr>
          <a:xfrm>
            <a:off x="9531590" y="2591766"/>
            <a:ext cx="2835101" cy="369332"/>
          </a:xfrm>
          <a:prstGeom prst="rect">
            <a:avLst/>
          </a:prstGeom>
          <a:noFill/>
        </p:spPr>
        <p:txBody>
          <a:bodyPr wrap="square" rtlCol="0">
            <a:spAutoFit/>
          </a:bodyPr>
          <a:lstStyle/>
          <a:p>
            <a:r>
              <a:rPr lang="sv-SE"/>
              <a:t>Digitalt våld</a:t>
            </a:r>
          </a:p>
        </p:txBody>
      </p:sp>
      <p:sp>
        <p:nvSpPr>
          <p:cNvPr id="13" name="textruta 12">
            <a:extLst>
              <a:ext uri="{FF2B5EF4-FFF2-40B4-BE49-F238E27FC236}">
                <a16:creationId xmlns:a16="http://schemas.microsoft.com/office/drawing/2014/main" id="{C199A76A-1AD3-2796-C3CE-5B62745BC4EC}"/>
              </a:ext>
            </a:extLst>
          </p:cNvPr>
          <p:cNvSpPr txBox="1"/>
          <p:nvPr/>
        </p:nvSpPr>
        <p:spPr>
          <a:xfrm>
            <a:off x="9286133" y="5473044"/>
            <a:ext cx="2835101" cy="369332"/>
          </a:xfrm>
          <a:prstGeom prst="rect">
            <a:avLst/>
          </a:prstGeom>
          <a:noFill/>
        </p:spPr>
        <p:txBody>
          <a:bodyPr wrap="square" rtlCol="0">
            <a:spAutoFit/>
          </a:bodyPr>
          <a:lstStyle/>
          <a:p>
            <a:r>
              <a:rPr lang="sv-SE"/>
              <a:t>Ekonomiskt våld</a:t>
            </a:r>
          </a:p>
        </p:txBody>
      </p:sp>
      <p:pic>
        <p:nvPicPr>
          <p:cNvPr id="16" name="Bildobjekt 15" descr="En bild som visar konst, illustration, siluett, design&#10;&#10;Automatiskt genererad beskrivning">
            <a:extLst>
              <a:ext uri="{FF2B5EF4-FFF2-40B4-BE49-F238E27FC236}">
                <a16:creationId xmlns:a16="http://schemas.microsoft.com/office/drawing/2014/main" id="{CB08B2C7-13AE-C3EB-03EB-3ACFAEC4D6D7}"/>
              </a:ext>
            </a:extLst>
          </p:cNvPr>
          <p:cNvPicPr>
            <a:picLocks noChangeAspect="1"/>
          </p:cNvPicPr>
          <p:nvPr/>
        </p:nvPicPr>
        <p:blipFill>
          <a:blip r:embed="rId6"/>
          <a:stretch>
            <a:fillRect/>
          </a:stretch>
        </p:blipFill>
        <p:spPr>
          <a:xfrm>
            <a:off x="556172" y="3306610"/>
            <a:ext cx="2466753" cy="2466753"/>
          </a:xfrm>
          <a:prstGeom prst="rect">
            <a:avLst/>
          </a:prstGeom>
        </p:spPr>
      </p:pic>
      <p:sp>
        <p:nvSpPr>
          <p:cNvPr id="8" name="textruta 7">
            <a:extLst>
              <a:ext uri="{FF2B5EF4-FFF2-40B4-BE49-F238E27FC236}">
                <a16:creationId xmlns:a16="http://schemas.microsoft.com/office/drawing/2014/main" id="{FEEBA93A-F613-0844-5595-A4FD29733F7D}"/>
              </a:ext>
            </a:extLst>
          </p:cNvPr>
          <p:cNvSpPr txBox="1"/>
          <p:nvPr/>
        </p:nvSpPr>
        <p:spPr>
          <a:xfrm>
            <a:off x="5427343" y="5596440"/>
            <a:ext cx="2835101" cy="369332"/>
          </a:xfrm>
          <a:prstGeom prst="rect">
            <a:avLst/>
          </a:prstGeom>
          <a:noFill/>
        </p:spPr>
        <p:txBody>
          <a:bodyPr wrap="square" rtlCol="0">
            <a:spAutoFit/>
          </a:bodyPr>
          <a:lstStyle/>
          <a:p>
            <a:r>
              <a:rPr lang="sv-SE" dirty="0"/>
              <a:t>Psykiskt våld</a:t>
            </a:r>
          </a:p>
        </p:txBody>
      </p:sp>
      <p:pic>
        <p:nvPicPr>
          <p:cNvPr id="9" name="Bildobjekt 8" descr="En bild som visar rita, illustration, clipart, tecknad serie&#10;&#10;Automatiskt genererad beskrivning">
            <a:extLst>
              <a:ext uri="{FF2B5EF4-FFF2-40B4-BE49-F238E27FC236}">
                <a16:creationId xmlns:a16="http://schemas.microsoft.com/office/drawing/2014/main" id="{05525D07-72C7-95F6-214B-106C742ADC3D}"/>
              </a:ext>
            </a:extLst>
          </p:cNvPr>
          <p:cNvPicPr>
            <a:picLocks noChangeAspect="1"/>
          </p:cNvPicPr>
          <p:nvPr/>
        </p:nvPicPr>
        <p:blipFill rotWithShape="1">
          <a:blip r:embed="rId7"/>
          <a:srcRect t="4838" b="1520"/>
          <a:stretch/>
        </p:blipFill>
        <p:spPr>
          <a:xfrm>
            <a:off x="4092105" y="2907886"/>
            <a:ext cx="1868243" cy="2499246"/>
          </a:xfrm>
          <a:prstGeom prst="rect">
            <a:avLst/>
          </a:prstGeom>
        </p:spPr>
      </p:pic>
      <p:pic>
        <p:nvPicPr>
          <p:cNvPr id="14" name="Bildobjekt 13" descr="En bild som visar fotbeklädnader, rita, tecknad serie, illustration&#10;&#10;Automatiskt genererad beskrivning">
            <a:extLst>
              <a:ext uri="{FF2B5EF4-FFF2-40B4-BE49-F238E27FC236}">
                <a16:creationId xmlns:a16="http://schemas.microsoft.com/office/drawing/2014/main" id="{7D4453DD-CC78-8EF6-B073-9A429B6448F2}"/>
              </a:ext>
            </a:extLst>
          </p:cNvPr>
          <p:cNvPicPr>
            <a:picLocks noChangeAspect="1"/>
          </p:cNvPicPr>
          <p:nvPr/>
        </p:nvPicPr>
        <p:blipFill rotWithShape="1">
          <a:blip r:embed="rId8"/>
          <a:srcRect l="11718" t="2252" r="12953"/>
          <a:stretch/>
        </p:blipFill>
        <p:spPr>
          <a:xfrm>
            <a:off x="6056894" y="2907885"/>
            <a:ext cx="1868243" cy="2499247"/>
          </a:xfrm>
          <a:prstGeom prst="rect">
            <a:avLst/>
          </a:prstGeom>
        </p:spPr>
      </p:pic>
    </p:spTree>
    <p:extLst>
      <p:ext uri="{BB962C8B-B14F-4D97-AF65-F5344CB8AC3E}">
        <p14:creationId xmlns:p14="http://schemas.microsoft.com/office/powerpoint/2010/main" val="286832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F1006614-3218-538E-D5B0-6918B7B7058D}"/>
              </a:ext>
            </a:extLst>
          </p:cNvPr>
          <p:cNvSpPr txBox="1"/>
          <p:nvPr/>
        </p:nvSpPr>
        <p:spPr>
          <a:xfrm>
            <a:off x="792838" y="190674"/>
            <a:ext cx="11231956" cy="7201972"/>
          </a:xfrm>
          <a:prstGeom prst="rect">
            <a:avLst/>
          </a:prstGeom>
          <a:noFill/>
        </p:spPr>
        <p:txBody>
          <a:bodyPr wrap="square" lIns="91440" tIns="45720" rIns="91440" bIns="45720" rtlCol="0" anchor="t">
            <a:spAutoFit/>
          </a:bodyPr>
          <a:lstStyle/>
          <a:p>
            <a:r>
              <a:rPr lang="sv-SE" sz="2400" b="1" dirty="0"/>
              <a:t>                                               Det finns hjälp att få</a:t>
            </a:r>
          </a:p>
          <a:p>
            <a:endParaRPr lang="sv-SE" sz="2000" b="1" dirty="0"/>
          </a:p>
          <a:p>
            <a:pPr lvl="1"/>
            <a:endParaRPr lang="sv-SE" b="1" dirty="0"/>
          </a:p>
          <a:p>
            <a:pPr lvl="1"/>
            <a:endParaRPr lang="sv-SE" b="1" dirty="0"/>
          </a:p>
          <a:p>
            <a:pPr lvl="1"/>
            <a:r>
              <a:rPr lang="sv-SE" b="1" dirty="0"/>
              <a:t>Polisen</a:t>
            </a:r>
          </a:p>
          <a:p>
            <a:pPr lvl="1"/>
            <a:r>
              <a:rPr lang="sv-SE" sz="1400" dirty="0"/>
              <a:t>114 14</a:t>
            </a:r>
          </a:p>
          <a:p>
            <a:pPr lvl="1"/>
            <a:r>
              <a:rPr lang="sv-SE" sz="1400" dirty="0"/>
              <a:t>I akuta lägen ring 112</a:t>
            </a:r>
          </a:p>
          <a:p>
            <a:pPr lvl="1"/>
            <a:endParaRPr lang="sv-SE" sz="1400" dirty="0"/>
          </a:p>
          <a:p>
            <a:pPr lvl="1"/>
            <a:r>
              <a:rPr lang="nb-NO" b="1" i="0" dirty="0">
                <a:effectLst/>
              </a:rPr>
              <a:t>RFSL</a:t>
            </a:r>
          </a:p>
          <a:p>
            <a:pPr lvl="1"/>
            <a:r>
              <a:rPr lang="nb-NO" sz="1400" b="0" i="0" dirty="0">
                <a:effectLst/>
              </a:rPr>
              <a:t>020 – 34 13 16</a:t>
            </a:r>
          </a:p>
          <a:p>
            <a:pPr lvl="1"/>
            <a:endParaRPr lang="nb-NO" sz="1400" b="0" i="0" dirty="0">
              <a:effectLst/>
            </a:endParaRPr>
          </a:p>
          <a:p>
            <a:pPr lvl="1"/>
            <a:r>
              <a:rPr lang="sv-SE" b="1" i="0" dirty="0">
                <a:effectLst/>
                <a:highlight>
                  <a:srgbClr val="FFFFFF"/>
                </a:highlight>
              </a:rPr>
              <a:t>BRIS</a:t>
            </a:r>
          </a:p>
          <a:p>
            <a:pPr lvl="1"/>
            <a:r>
              <a:rPr lang="sv-SE" sz="1400" b="0" i="0" dirty="0">
                <a:effectLst/>
                <a:highlight>
                  <a:srgbClr val="FFFFFF"/>
                </a:highlight>
              </a:rPr>
              <a:t>116 111</a:t>
            </a:r>
          </a:p>
          <a:p>
            <a:pPr lvl="1"/>
            <a:endParaRPr lang="nb-NO" sz="1400" b="0" i="0" dirty="0">
              <a:effectLst/>
            </a:endParaRPr>
          </a:p>
          <a:p>
            <a:pPr lvl="1"/>
            <a:r>
              <a:rPr lang="sv-SE" b="1" dirty="0"/>
              <a:t>Terrafem</a:t>
            </a:r>
          </a:p>
          <a:p>
            <a:pPr lvl="1"/>
            <a:r>
              <a:rPr lang="sv-SE" dirty="0"/>
              <a:t>020 52 10 10</a:t>
            </a:r>
          </a:p>
          <a:p>
            <a:pPr lvl="1"/>
            <a:endParaRPr lang="sv-SE" dirty="0"/>
          </a:p>
          <a:p>
            <a:pPr lvl="1"/>
            <a:r>
              <a:rPr lang="sv-SE" b="1" dirty="0"/>
              <a:t>Centrum mot våld, Västerbotten</a:t>
            </a:r>
          </a:p>
          <a:p>
            <a:pPr lvl="1"/>
            <a:r>
              <a:rPr lang="sv-SE" dirty="0"/>
              <a:t>Våldsutsatta 020 - 410 420 </a:t>
            </a:r>
          </a:p>
          <a:p>
            <a:pPr lvl="1"/>
            <a:r>
              <a:rPr lang="sv-SE" dirty="0"/>
              <a:t>Våldsutövare 020 - 245 245</a:t>
            </a:r>
          </a:p>
          <a:p>
            <a:pPr algn="l"/>
            <a:endParaRPr lang="nb-NO" b="0" i="0" dirty="0">
              <a:solidFill>
                <a:srgbClr val="000000"/>
              </a:solidFill>
              <a:effectLst/>
              <a:latin typeface="brandon-grotesque"/>
            </a:endParaRPr>
          </a:p>
          <a:p>
            <a:pPr algn="l"/>
            <a:endParaRPr lang="sv-SE" b="0" i="0" dirty="0">
              <a:solidFill>
                <a:srgbClr val="555555"/>
              </a:solidFill>
              <a:effectLst/>
              <a:highlight>
                <a:srgbClr val="FFFFFF"/>
              </a:highlight>
              <a:latin typeface="calibri" panose="020F0502020204030204" pitchFamily="34" charset="0"/>
            </a:endParaRPr>
          </a:p>
          <a:p>
            <a:br>
              <a:rPr lang="sv-SE" sz="2800" b="1" dirty="0"/>
            </a:br>
            <a:endParaRPr lang="sv-SE" sz="2800" b="1" dirty="0"/>
          </a:p>
          <a:p>
            <a:endParaRPr lang="sv-SE" sz="3200" dirty="0"/>
          </a:p>
        </p:txBody>
      </p:sp>
      <p:sp>
        <p:nvSpPr>
          <p:cNvPr id="4" name="textruta 3">
            <a:extLst>
              <a:ext uri="{FF2B5EF4-FFF2-40B4-BE49-F238E27FC236}">
                <a16:creationId xmlns:a16="http://schemas.microsoft.com/office/drawing/2014/main" id="{0C5CD766-BAFB-10D4-8DE9-6727C9B2238E}"/>
              </a:ext>
            </a:extLst>
          </p:cNvPr>
          <p:cNvSpPr txBox="1"/>
          <p:nvPr/>
        </p:nvSpPr>
        <p:spPr>
          <a:xfrm>
            <a:off x="8044260" y="1252503"/>
            <a:ext cx="5273749" cy="5078313"/>
          </a:xfrm>
          <a:prstGeom prst="rect">
            <a:avLst/>
          </a:prstGeom>
          <a:noFill/>
        </p:spPr>
        <p:txBody>
          <a:bodyPr wrap="square" rtlCol="0">
            <a:spAutoFit/>
          </a:bodyPr>
          <a:lstStyle/>
          <a:p>
            <a:r>
              <a:rPr lang="sv-SE" b="1" dirty="0"/>
              <a:t>Vindeln</a:t>
            </a:r>
          </a:p>
          <a:p>
            <a:r>
              <a:rPr lang="sv-SE" sz="1600" b="1" dirty="0"/>
              <a:t>Socialjouren</a:t>
            </a:r>
          </a:p>
          <a:p>
            <a:r>
              <a:rPr lang="sv-SE" sz="1600" dirty="0"/>
              <a:t>0933 - 140 00</a:t>
            </a:r>
          </a:p>
          <a:p>
            <a:endParaRPr lang="sv-SE" dirty="0"/>
          </a:p>
          <a:p>
            <a:r>
              <a:rPr lang="sv-SE" b="1" dirty="0"/>
              <a:t>Robertsfors</a:t>
            </a:r>
          </a:p>
          <a:p>
            <a:r>
              <a:rPr lang="sv-SE" sz="1600" b="1" dirty="0"/>
              <a:t>Socialjouren</a:t>
            </a:r>
          </a:p>
          <a:p>
            <a:r>
              <a:rPr lang="sv-SE" sz="1600" dirty="0"/>
              <a:t>0934 - 140 00</a:t>
            </a:r>
          </a:p>
          <a:p>
            <a:endParaRPr lang="sv-SE" dirty="0"/>
          </a:p>
          <a:p>
            <a:r>
              <a:rPr lang="sv-SE" b="1" dirty="0"/>
              <a:t>Vännäs </a:t>
            </a:r>
          </a:p>
          <a:p>
            <a:r>
              <a:rPr lang="sv-SE" sz="1600" b="1" dirty="0"/>
              <a:t>Socialjouren</a:t>
            </a:r>
          </a:p>
          <a:p>
            <a:r>
              <a:rPr lang="sv-SE" sz="1600" dirty="0"/>
              <a:t>0935 - 140 00</a:t>
            </a:r>
          </a:p>
          <a:p>
            <a:endParaRPr lang="sv-SE" dirty="0"/>
          </a:p>
          <a:p>
            <a:r>
              <a:rPr lang="sv-SE" b="1" dirty="0"/>
              <a:t>Bjurholm </a:t>
            </a:r>
          </a:p>
          <a:p>
            <a:r>
              <a:rPr lang="sv-SE" sz="1600" b="1" dirty="0"/>
              <a:t>Socialjouren</a:t>
            </a:r>
          </a:p>
          <a:p>
            <a:r>
              <a:rPr lang="sv-SE" sz="1600" dirty="0"/>
              <a:t>0932 - 140 00</a:t>
            </a:r>
          </a:p>
          <a:p>
            <a:endParaRPr lang="sv-SE" dirty="0"/>
          </a:p>
          <a:p>
            <a:r>
              <a:rPr lang="sv-SE" b="1" dirty="0"/>
              <a:t>Nordmaling</a:t>
            </a:r>
            <a:r>
              <a:rPr lang="sv-SE" sz="2000" b="1" dirty="0"/>
              <a:t> </a:t>
            </a:r>
          </a:p>
          <a:p>
            <a:r>
              <a:rPr lang="sv-SE" sz="1600" b="1" dirty="0"/>
              <a:t>Socialjouren</a:t>
            </a:r>
          </a:p>
          <a:p>
            <a:r>
              <a:rPr lang="sv-SE" sz="1600" dirty="0"/>
              <a:t>0930 - 140 00</a:t>
            </a:r>
          </a:p>
        </p:txBody>
      </p:sp>
      <p:sp>
        <p:nvSpPr>
          <p:cNvPr id="3" name="textruta 2">
            <a:extLst>
              <a:ext uri="{FF2B5EF4-FFF2-40B4-BE49-F238E27FC236}">
                <a16:creationId xmlns:a16="http://schemas.microsoft.com/office/drawing/2014/main" id="{FE3184D6-2B65-6925-2317-41C43AD322AD}"/>
              </a:ext>
            </a:extLst>
          </p:cNvPr>
          <p:cNvSpPr txBox="1"/>
          <p:nvPr/>
        </p:nvSpPr>
        <p:spPr>
          <a:xfrm>
            <a:off x="3177540" y="1931670"/>
            <a:ext cx="4103370" cy="2411730"/>
          </a:xfrm>
          <a:prstGeom prst="rect">
            <a:avLst/>
          </a:prstGeom>
          <a:noFill/>
        </p:spPr>
        <p:txBody>
          <a:bodyPr wrap="square" rtlCol="0">
            <a:spAutoFit/>
          </a:bodyPr>
          <a:lstStyle/>
          <a:p>
            <a:endParaRPr lang="sv-SE" dirty="0"/>
          </a:p>
        </p:txBody>
      </p:sp>
      <p:sp>
        <p:nvSpPr>
          <p:cNvPr id="5" name="textruta 4">
            <a:extLst>
              <a:ext uri="{FF2B5EF4-FFF2-40B4-BE49-F238E27FC236}">
                <a16:creationId xmlns:a16="http://schemas.microsoft.com/office/drawing/2014/main" id="{A1F64208-EAFF-0999-A821-E973C7641FE8}"/>
              </a:ext>
            </a:extLst>
          </p:cNvPr>
          <p:cNvSpPr txBox="1"/>
          <p:nvPr/>
        </p:nvSpPr>
        <p:spPr>
          <a:xfrm>
            <a:off x="4193063" y="1394460"/>
            <a:ext cx="3760470" cy="2769989"/>
          </a:xfrm>
          <a:prstGeom prst="rect">
            <a:avLst/>
          </a:prstGeom>
          <a:noFill/>
        </p:spPr>
        <p:txBody>
          <a:bodyPr wrap="square" rtlCol="0">
            <a:spAutoFit/>
          </a:bodyPr>
          <a:lstStyle/>
          <a:p>
            <a:pPr lvl="1"/>
            <a:r>
              <a:rPr lang="sv-SE" b="1" dirty="0"/>
              <a:t>Umeå</a:t>
            </a:r>
          </a:p>
          <a:p>
            <a:pPr lvl="1"/>
            <a:r>
              <a:rPr lang="sv-SE" sz="1600" b="1" dirty="0"/>
              <a:t>Socialjouren </a:t>
            </a:r>
          </a:p>
          <a:p>
            <a:pPr lvl="1"/>
            <a:r>
              <a:rPr lang="sv-SE" dirty="0"/>
              <a:t>090 – 16 30 50</a:t>
            </a:r>
          </a:p>
          <a:p>
            <a:pPr lvl="1"/>
            <a:endParaRPr lang="sv-SE" b="1" dirty="0"/>
          </a:p>
          <a:p>
            <a:pPr lvl="1"/>
            <a:r>
              <a:rPr lang="sv-SE" sz="1600" b="1" dirty="0"/>
              <a:t>Kvinnojouren </a:t>
            </a:r>
          </a:p>
          <a:p>
            <a:pPr lvl="1"/>
            <a:r>
              <a:rPr lang="sv-SE" dirty="0"/>
              <a:t>090 - 77 97 00</a:t>
            </a:r>
          </a:p>
          <a:p>
            <a:pPr lvl="1"/>
            <a:endParaRPr lang="sv-SE" dirty="0"/>
          </a:p>
          <a:p>
            <a:pPr lvl="1"/>
            <a:r>
              <a:rPr lang="sv-SE" sz="1600" b="1" dirty="0"/>
              <a:t>Tjejjouren</a:t>
            </a:r>
            <a:r>
              <a:rPr lang="sv-SE" b="1" dirty="0"/>
              <a:t> </a:t>
            </a:r>
          </a:p>
          <a:p>
            <a:pPr lvl="1"/>
            <a:r>
              <a:rPr lang="sv-SE" dirty="0"/>
              <a:t>090 - 77 81 81</a:t>
            </a:r>
          </a:p>
          <a:p>
            <a:pPr lvl="1"/>
            <a:endParaRPr lang="sv-SE" sz="1600" b="1" dirty="0"/>
          </a:p>
        </p:txBody>
      </p:sp>
    </p:spTree>
    <p:extLst>
      <p:ext uri="{BB962C8B-B14F-4D97-AF65-F5344CB8AC3E}">
        <p14:creationId xmlns:p14="http://schemas.microsoft.com/office/powerpoint/2010/main" val="3250230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0144C7B-9084-18DD-B938-E8A5CB8F5F6B}"/>
              </a:ext>
            </a:extLst>
          </p:cNvPr>
          <p:cNvCxnSpPr>
            <a:cxnSpLocks/>
          </p:cNvCxnSpPr>
          <p:nvPr/>
        </p:nvCxnSpPr>
        <p:spPr>
          <a:xfrm flipV="1">
            <a:off x="304800" y="3674936"/>
            <a:ext cx="5351908"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Bild 4">
            <a:extLst>
              <a:ext uri="{FF2B5EF4-FFF2-40B4-BE49-F238E27FC236}">
                <a16:creationId xmlns:a16="http://schemas.microsoft.com/office/drawing/2014/main" id="{9AC4464A-357B-06C4-1E26-35FC16432F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4142" y="603742"/>
            <a:ext cx="5777561" cy="4445174"/>
          </a:xfrm>
          <a:prstGeom prst="rect">
            <a:avLst/>
          </a:prstGeom>
        </p:spPr>
      </p:pic>
      <p:pic>
        <p:nvPicPr>
          <p:cNvPr id="8" name="Picture 2">
            <a:extLst>
              <a:ext uri="{FF2B5EF4-FFF2-40B4-BE49-F238E27FC236}">
                <a16:creationId xmlns:a16="http://schemas.microsoft.com/office/drawing/2014/main" id="{C2606838-1CD4-3F39-2332-6E2056861F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335" y="255012"/>
            <a:ext cx="1271729" cy="528562"/>
          </a:xfrm>
          <a:prstGeom prst="rect">
            <a:avLst/>
          </a:prstGeom>
          <a:noFill/>
          <a:extLst>
            <a:ext uri="{909E8E84-426E-40DD-AFC4-6F175D3DCCD1}">
              <a14:hiddenFill xmlns:a14="http://schemas.microsoft.com/office/drawing/2010/main">
                <a:solidFill>
                  <a:srgbClr val="FFFFFF"/>
                </a:solidFill>
              </a14:hiddenFill>
            </a:ext>
          </a:extLst>
        </p:spPr>
      </p:pic>
      <p:pic>
        <p:nvPicPr>
          <p:cNvPr id="9" name="Bildobjekt 8" descr="En bild som visar text, Teckensnitt, Grafik, grafisk design&#10;&#10;Automatiskt genererad beskrivning">
            <a:extLst>
              <a:ext uri="{FF2B5EF4-FFF2-40B4-BE49-F238E27FC236}">
                <a16:creationId xmlns:a16="http://schemas.microsoft.com/office/drawing/2014/main" id="{F3C0B9B1-1499-18B2-04DD-2D081D35978A}"/>
              </a:ext>
            </a:extLst>
          </p:cNvPr>
          <p:cNvPicPr>
            <a:picLocks noChangeAspect="1"/>
          </p:cNvPicPr>
          <p:nvPr/>
        </p:nvPicPr>
        <p:blipFill>
          <a:blip r:embed="rId6"/>
          <a:stretch>
            <a:fillRect/>
          </a:stretch>
        </p:blipFill>
        <p:spPr>
          <a:xfrm>
            <a:off x="6308927" y="5795070"/>
            <a:ext cx="1196175" cy="557972"/>
          </a:xfrm>
          <a:prstGeom prst="rect">
            <a:avLst/>
          </a:prstGeom>
        </p:spPr>
      </p:pic>
    </p:spTree>
    <p:extLst>
      <p:ext uri="{BB962C8B-B14F-4D97-AF65-F5344CB8AC3E}">
        <p14:creationId xmlns:p14="http://schemas.microsoft.com/office/powerpoint/2010/main" val="3797142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svart, mörker&#10;&#10;Automatiskt genererad beskrivning">
            <a:extLst>
              <a:ext uri="{FF2B5EF4-FFF2-40B4-BE49-F238E27FC236}">
                <a16:creationId xmlns:a16="http://schemas.microsoft.com/office/drawing/2014/main" id="{295B603B-EF1D-1FCA-6031-472C4F134763}"/>
              </a:ext>
            </a:extLst>
          </p:cNvPr>
          <p:cNvPicPr>
            <a:picLocks noChangeAspect="1"/>
          </p:cNvPicPr>
          <p:nvPr/>
        </p:nvPicPr>
        <p:blipFill>
          <a:blip r:embed="rId3"/>
          <a:stretch>
            <a:fillRect/>
          </a:stretch>
        </p:blipFill>
        <p:spPr>
          <a:xfrm>
            <a:off x="2311012" y="2388251"/>
            <a:ext cx="1222879" cy="2081497"/>
          </a:xfrm>
          <a:prstGeom prst="rect">
            <a:avLst/>
          </a:prstGeom>
        </p:spPr>
      </p:pic>
      <p:pic>
        <p:nvPicPr>
          <p:cNvPr id="5" name="Bildobjekt 4" descr="En bild som visar svart, mörker&#10;&#10;Automatiskt genererad beskrivning">
            <a:extLst>
              <a:ext uri="{FF2B5EF4-FFF2-40B4-BE49-F238E27FC236}">
                <a16:creationId xmlns:a16="http://schemas.microsoft.com/office/drawing/2014/main" id="{E4A3110A-2548-AB8B-AA52-D3D9DB9B38AE}"/>
              </a:ext>
            </a:extLst>
          </p:cNvPr>
          <p:cNvPicPr>
            <a:picLocks noChangeAspect="1"/>
          </p:cNvPicPr>
          <p:nvPr/>
        </p:nvPicPr>
        <p:blipFill>
          <a:blip r:embed="rId4"/>
          <a:stretch>
            <a:fillRect/>
          </a:stretch>
        </p:blipFill>
        <p:spPr>
          <a:xfrm>
            <a:off x="4855910" y="2508214"/>
            <a:ext cx="1858481" cy="2081498"/>
          </a:xfrm>
          <a:prstGeom prst="rect">
            <a:avLst/>
          </a:prstGeom>
        </p:spPr>
      </p:pic>
      <p:pic>
        <p:nvPicPr>
          <p:cNvPr id="6" name="Bildobjekt 5" descr="En bild som visar svart, mörker&#10;&#10;Automatiskt genererad beskrivning">
            <a:extLst>
              <a:ext uri="{FF2B5EF4-FFF2-40B4-BE49-F238E27FC236}">
                <a16:creationId xmlns:a16="http://schemas.microsoft.com/office/drawing/2014/main" id="{8726D8F1-CE1D-377A-BD71-0AFB009BA614}"/>
              </a:ext>
            </a:extLst>
          </p:cNvPr>
          <p:cNvPicPr>
            <a:picLocks noChangeAspect="1"/>
          </p:cNvPicPr>
          <p:nvPr/>
        </p:nvPicPr>
        <p:blipFill>
          <a:blip r:embed="rId5"/>
          <a:stretch>
            <a:fillRect/>
          </a:stretch>
        </p:blipFill>
        <p:spPr>
          <a:xfrm>
            <a:off x="7990690" y="2819401"/>
            <a:ext cx="1770312" cy="1770312"/>
          </a:xfrm>
          <a:prstGeom prst="rect">
            <a:avLst/>
          </a:prstGeom>
        </p:spPr>
      </p:pic>
    </p:spTree>
    <p:extLst>
      <p:ext uri="{BB962C8B-B14F-4D97-AF65-F5344CB8AC3E}">
        <p14:creationId xmlns:p14="http://schemas.microsoft.com/office/powerpoint/2010/main" val="1854619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15">
            <a:extLst>
              <a:ext uri="{FF2B5EF4-FFF2-40B4-BE49-F238E27FC236}">
                <a16:creationId xmlns:a16="http://schemas.microsoft.com/office/drawing/2014/main" id="{50202D80-1D76-0C40-3928-D9A6AB7ED0D9}"/>
              </a:ext>
            </a:extLst>
          </p:cNvPr>
          <p:cNvSpPr txBox="1"/>
          <p:nvPr/>
        </p:nvSpPr>
        <p:spPr>
          <a:xfrm>
            <a:off x="1150991" y="2763755"/>
            <a:ext cx="3281400" cy="820901"/>
          </a:xfrm>
          <a:prstGeom prst="rect">
            <a:avLst/>
          </a:prstGeom>
        </p:spPr>
        <p:txBody>
          <a:bodyPr vert="horz" lIns="91440" tIns="45720" rIns="91440" bIns="45720" rtlCol="0" anchor="b">
            <a:normAutofit/>
          </a:bodyPr>
          <a:lstStyle/>
          <a:p>
            <a:pPr algn="ctr" defTabSz="914400">
              <a:lnSpc>
                <a:spcPct val="80000"/>
              </a:lnSpc>
              <a:spcBef>
                <a:spcPct val="0"/>
              </a:spcBef>
              <a:spcAft>
                <a:spcPts val="600"/>
              </a:spcAft>
            </a:pPr>
            <a:r>
              <a:rPr lang="en-US" sz="4400" cap="all" spc="200" err="1">
                <a:solidFill>
                  <a:srgbClr val="FFFFFF"/>
                </a:solidFill>
                <a:latin typeface="+mj-lt"/>
                <a:ea typeface="+mj-ea"/>
                <a:cs typeface="+mj-cs"/>
              </a:rPr>
              <a:t>Jämställdhet</a:t>
            </a:r>
            <a:endParaRPr lang="en-US" sz="4400" kern="1200" cap="all" spc="200" baseline="0">
              <a:solidFill>
                <a:srgbClr val="FFFFFF"/>
              </a:solidFill>
              <a:latin typeface="+mj-lt"/>
              <a:ea typeface="+mj-ea"/>
              <a:cs typeface="+mj-cs"/>
            </a:endParaRPr>
          </a:p>
        </p:txBody>
      </p:sp>
      <p:cxnSp>
        <p:nvCxnSpPr>
          <p:cNvPr id="7" name="Straight Connector 6">
            <a:extLst>
              <a:ext uri="{FF2B5EF4-FFF2-40B4-BE49-F238E27FC236}">
                <a16:creationId xmlns:a16="http://schemas.microsoft.com/office/drawing/2014/main" id="{71A0DF40-27FA-37C1-20B6-B2B0405AF885}"/>
              </a:ext>
            </a:extLst>
          </p:cNvPr>
          <p:cNvCxnSpPr/>
          <p:nvPr/>
        </p:nvCxnSpPr>
        <p:spPr>
          <a:xfrm>
            <a:off x="955964" y="3666078"/>
            <a:ext cx="36714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Bildobjekt 1" descr="En bild som visar svart, mörker&#10;&#10;Automatiskt genererad beskrivning">
            <a:extLst>
              <a:ext uri="{FF2B5EF4-FFF2-40B4-BE49-F238E27FC236}">
                <a16:creationId xmlns:a16="http://schemas.microsoft.com/office/drawing/2014/main" id="{393906D9-FD3C-3601-0814-0D6286BD61B8}"/>
              </a:ext>
            </a:extLst>
          </p:cNvPr>
          <p:cNvPicPr>
            <a:picLocks noChangeAspect="1"/>
          </p:cNvPicPr>
          <p:nvPr/>
        </p:nvPicPr>
        <p:blipFill>
          <a:blip r:embed="rId3"/>
          <a:stretch>
            <a:fillRect/>
          </a:stretch>
        </p:blipFill>
        <p:spPr>
          <a:xfrm>
            <a:off x="6207076" y="1480279"/>
            <a:ext cx="5740766" cy="3897442"/>
          </a:xfrm>
          <a:prstGeom prst="rect">
            <a:avLst/>
          </a:prstGeom>
        </p:spPr>
      </p:pic>
    </p:spTree>
    <p:extLst>
      <p:ext uri="{BB962C8B-B14F-4D97-AF65-F5344CB8AC3E}">
        <p14:creationId xmlns:p14="http://schemas.microsoft.com/office/powerpoint/2010/main" val="2605167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15">
            <a:extLst>
              <a:ext uri="{FF2B5EF4-FFF2-40B4-BE49-F238E27FC236}">
                <a16:creationId xmlns:a16="http://schemas.microsoft.com/office/drawing/2014/main" id="{ACC3A644-1B53-471B-4C5A-54220EC36AF5}"/>
              </a:ext>
            </a:extLst>
          </p:cNvPr>
          <p:cNvSpPr txBox="1"/>
          <p:nvPr/>
        </p:nvSpPr>
        <p:spPr>
          <a:xfrm>
            <a:off x="254297" y="2765687"/>
            <a:ext cx="5468548" cy="834753"/>
          </a:xfrm>
          <a:prstGeom prst="rect">
            <a:avLst/>
          </a:prstGeom>
        </p:spPr>
        <p:txBody>
          <a:bodyPr vert="horz" lIns="91440" tIns="45720" rIns="91440" bIns="45720" rtlCol="0" anchor="b">
            <a:normAutofit/>
          </a:bodyPr>
          <a:lstStyle/>
          <a:p>
            <a:pPr algn="ctr" defTabSz="914400">
              <a:lnSpc>
                <a:spcPct val="80000"/>
              </a:lnSpc>
              <a:spcBef>
                <a:spcPct val="0"/>
              </a:spcBef>
              <a:spcAft>
                <a:spcPts val="600"/>
              </a:spcAft>
            </a:pPr>
            <a:r>
              <a:rPr lang="en-US" sz="4400" kern="1200" cap="all" spc="200" baseline="0">
                <a:solidFill>
                  <a:srgbClr val="FFFFFF"/>
                </a:solidFill>
                <a:latin typeface="+mj-lt"/>
                <a:ea typeface="+mj-ea"/>
                <a:cs typeface="+mj-cs"/>
              </a:rPr>
              <a:t>Vem </a:t>
            </a:r>
            <a:r>
              <a:rPr lang="en-US" sz="4400" kern="1200" cap="all" spc="200" baseline="0" err="1">
                <a:solidFill>
                  <a:srgbClr val="FFFFFF"/>
                </a:solidFill>
                <a:latin typeface="+mj-lt"/>
                <a:ea typeface="+mj-ea"/>
                <a:cs typeface="+mj-cs"/>
              </a:rPr>
              <a:t>bestämmer</a:t>
            </a:r>
            <a:r>
              <a:rPr lang="en-US" sz="4400" kern="1200" cap="all" spc="200" baseline="0">
                <a:solidFill>
                  <a:srgbClr val="FFFFFF"/>
                </a:solidFill>
                <a:latin typeface="+mj-lt"/>
                <a:ea typeface="+mj-ea"/>
                <a:cs typeface="+mj-cs"/>
              </a:rPr>
              <a:t> </a:t>
            </a:r>
            <a:r>
              <a:rPr lang="en-US" sz="4400" kern="1200" cap="all" spc="200" baseline="0" err="1">
                <a:solidFill>
                  <a:srgbClr val="FFFFFF"/>
                </a:solidFill>
                <a:latin typeface="+mj-lt"/>
                <a:ea typeface="+mj-ea"/>
                <a:cs typeface="+mj-cs"/>
              </a:rPr>
              <a:t>i</a:t>
            </a:r>
            <a:r>
              <a:rPr lang="en-US" sz="4400" kern="1200" cap="all" spc="200" baseline="0">
                <a:solidFill>
                  <a:srgbClr val="FFFFFF"/>
                </a:solidFill>
                <a:latin typeface="+mj-lt"/>
                <a:ea typeface="+mj-ea"/>
                <a:cs typeface="+mj-cs"/>
              </a:rPr>
              <a:t> Sverige?</a:t>
            </a:r>
          </a:p>
        </p:txBody>
      </p:sp>
      <p:cxnSp>
        <p:nvCxnSpPr>
          <p:cNvPr id="6" name="Straight Connector 5">
            <a:extLst>
              <a:ext uri="{FF2B5EF4-FFF2-40B4-BE49-F238E27FC236}">
                <a16:creationId xmlns:a16="http://schemas.microsoft.com/office/drawing/2014/main" id="{0558C853-1E4C-F4FA-2B68-05BFE964A843}"/>
              </a:ext>
            </a:extLst>
          </p:cNvPr>
          <p:cNvCxnSpPr>
            <a:cxnSpLocks/>
          </p:cNvCxnSpPr>
          <p:nvPr/>
        </p:nvCxnSpPr>
        <p:spPr>
          <a:xfrm flipV="1">
            <a:off x="199797" y="3674936"/>
            <a:ext cx="5577548"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Bildobjekt 9" descr="En bild som visar karta, siluett, svart och vit&#10;&#10;Automatiskt genererad beskrivning">
            <a:extLst>
              <a:ext uri="{FF2B5EF4-FFF2-40B4-BE49-F238E27FC236}">
                <a16:creationId xmlns:a16="http://schemas.microsoft.com/office/drawing/2014/main" id="{5F6850D1-577F-AFC2-E58C-7AC35428181F}"/>
              </a:ext>
            </a:extLst>
          </p:cNvPr>
          <p:cNvPicPr>
            <a:picLocks noChangeAspect="1"/>
          </p:cNvPicPr>
          <p:nvPr/>
        </p:nvPicPr>
        <p:blipFill>
          <a:blip r:embed="rId3"/>
          <a:stretch>
            <a:fillRect/>
          </a:stretch>
        </p:blipFill>
        <p:spPr>
          <a:xfrm>
            <a:off x="7489698" y="975"/>
            <a:ext cx="3013402" cy="6858000"/>
          </a:xfrm>
          <a:prstGeom prst="rect">
            <a:avLst/>
          </a:prstGeom>
        </p:spPr>
      </p:pic>
      <p:pic>
        <p:nvPicPr>
          <p:cNvPr id="8" name="Bildobjekt 11" descr="En bild som visar karta, text, konst&#10;&#10;Automatiskt genererad beskrivning med medelhög exakthet">
            <a:extLst>
              <a:ext uri="{FF2B5EF4-FFF2-40B4-BE49-F238E27FC236}">
                <a16:creationId xmlns:a16="http://schemas.microsoft.com/office/drawing/2014/main" id="{6FABA1DA-83C0-19CB-872E-AE6F9F16ECBF}"/>
              </a:ext>
            </a:extLst>
          </p:cNvPr>
          <p:cNvPicPr>
            <a:picLocks noChangeAspect="1"/>
          </p:cNvPicPr>
          <p:nvPr/>
        </p:nvPicPr>
        <p:blipFill>
          <a:blip r:embed="rId4"/>
          <a:stretch>
            <a:fillRect/>
          </a:stretch>
        </p:blipFill>
        <p:spPr>
          <a:xfrm>
            <a:off x="7489698" y="-975"/>
            <a:ext cx="3013402" cy="6858000"/>
          </a:xfrm>
          <a:prstGeom prst="rect">
            <a:avLst/>
          </a:prstGeom>
        </p:spPr>
      </p:pic>
      <p:pic>
        <p:nvPicPr>
          <p:cNvPr id="9" name="Bildobjekt 10" descr="En bild som visar karta, konst&#10;&#10;Automatiskt genererad beskrivning">
            <a:extLst>
              <a:ext uri="{FF2B5EF4-FFF2-40B4-BE49-F238E27FC236}">
                <a16:creationId xmlns:a16="http://schemas.microsoft.com/office/drawing/2014/main" id="{40ABABD5-A250-63A9-CFE3-307E21602456}"/>
              </a:ext>
            </a:extLst>
          </p:cNvPr>
          <p:cNvPicPr>
            <a:picLocks noChangeAspect="1"/>
          </p:cNvPicPr>
          <p:nvPr/>
        </p:nvPicPr>
        <p:blipFill>
          <a:blip r:embed="rId5"/>
          <a:stretch>
            <a:fillRect/>
          </a:stretch>
        </p:blipFill>
        <p:spPr>
          <a:xfrm>
            <a:off x="7489698" y="-2925"/>
            <a:ext cx="3013402" cy="6858000"/>
          </a:xfrm>
          <a:prstGeom prst="rect">
            <a:avLst/>
          </a:prstGeom>
        </p:spPr>
      </p:pic>
      <p:pic>
        <p:nvPicPr>
          <p:cNvPr id="10" name="Bildobjekt 12" descr="En bild som visar hjärta, cirkel, kreativitet&#10;&#10;Automatiskt genererad beskrivning">
            <a:extLst>
              <a:ext uri="{FF2B5EF4-FFF2-40B4-BE49-F238E27FC236}">
                <a16:creationId xmlns:a16="http://schemas.microsoft.com/office/drawing/2014/main" id="{6C3235CE-598D-E1A4-BD14-8E3ADCDA0D1C}"/>
              </a:ext>
            </a:extLst>
          </p:cNvPr>
          <p:cNvPicPr>
            <a:picLocks noChangeAspect="1"/>
          </p:cNvPicPr>
          <p:nvPr/>
        </p:nvPicPr>
        <p:blipFill>
          <a:blip r:embed="rId6"/>
          <a:stretch>
            <a:fillRect/>
          </a:stretch>
        </p:blipFill>
        <p:spPr>
          <a:xfrm>
            <a:off x="9616683" y="2383630"/>
            <a:ext cx="189234" cy="285636"/>
          </a:xfrm>
          <a:prstGeom prst="rect">
            <a:avLst/>
          </a:prstGeom>
        </p:spPr>
      </p:pic>
      <p:pic>
        <p:nvPicPr>
          <p:cNvPr id="11" name="Bildobjekt 11" descr="En bild som visar hjärta, cirkel, kreativitet&#10;&#10;Automatiskt genererad beskrivning">
            <a:extLst>
              <a:ext uri="{FF2B5EF4-FFF2-40B4-BE49-F238E27FC236}">
                <a16:creationId xmlns:a16="http://schemas.microsoft.com/office/drawing/2014/main" id="{B10F390B-AB61-E086-CF08-3C4AAC7E5E92}"/>
              </a:ext>
            </a:extLst>
          </p:cNvPr>
          <p:cNvPicPr>
            <a:picLocks noChangeAspect="1"/>
          </p:cNvPicPr>
          <p:nvPr/>
        </p:nvPicPr>
        <p:blipFill>
          <a:blip r:embed="rId6"/>
          <a:stretch>
            <a:fillRect/>
          </a:stretch>
        </p:blipFill>
        <p:spPr>
          <a:xfrm>
            <a:off x="9287538" y="4467828"/>
            <a:ext cx="189234" cy="285636"/>
          </a:xfrm>
          <a:prstGeom prst="rect">
            <a:avLst/>
          </a:prstGeom>
        </p:spPr>
      </p:pic>
    </p:spTree>
    <p:extLst>
      <p:ext uri="{BB962C8B-B14F-4D97-AF65-F5344CB8AC3E}">
        <p14:creationId xmlns:p14="http://schemas.microsoft.com/office/powerpoint/2010/main" val="286840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3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xit" presetSubtype="1" fill="hold" nodeType="clickEffect">
                                  <p:stCondLst>
                                    <p:cond delay="0"/>
                                  </p:stCondLst>
                                  <p:childTnLst>
                                    <p:animEffect transition="out" filter="wipe(up)">
                                      <p:cBhvr>
                                        <p:cTn id="15" dur="3000"/>
                                        <p:tgtEl>
                                          <p:spTgt spid="8"/>
                                        </p:tgtEl>
                                      </p:cBhvr>
                                    </p:animEffect>
                                    <p:set>
                                      <p:cBhvr>
                                        <p:cTn id="16" dur="1" fill="hold">
                                          <p:stCondLst>
                                            <p:cond delay="2999"/>
                                          </p:stCondLst>
                                        </p:cTn>
                                        <p:tgtEl>
                                          <p:spTgt spid="8"/>
                                        </p:tgtEl>
                                        <p:attrNameLst>
                                          <p:attrName>style.visibility</p:attrName>
                                        </p:attrNameLst>
                                      </p:cBhvr>
                                      <p:to>
                                        <p:strVal val="hidden"/>
                                      </p:to>
                                    </p:se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4C3661-978E-5AED-1D29-9A7E4C326831}"/>
              </a:ext>
            </a:extLst>
          </p:cNvPr>
          <p:cNvSpPr txBox="1">
            <a:spLocks/>
          </p:cNvSpPr>
          <p:nvPr/>
        </p:nvSpPr>
        <p:spPr>
          <a:xfrm>
            <a:off x="1382873" y="400832"/>
            <a:ext cx="2180693" cy="714135"/>
          </a:xfrm>
          <a:prstGeom prst="rect">
            <a:avLst/>
          </a:prstGeom>
        </p:spPr>
        <p:txBody>
          <a:bodyPr vert="horz" lIns="91440" tIns="45720" rIns="91440" bIns="45720" rtlCol="0" anchor="ctr">
            <a:normAutofit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sv-SE" b="1"/>
              <a:t>Politik</a:t>
            </a:r>
          </a:p>
        </p:txBody>
      </p:sp>
      <p:pic>
        <p:nvPicPr>
          <p:cNvPr id="3" name="Picture 2" descr="Kostnadsfria Kostnadsfri bild av dropp, fakta, grafisk design Stock foto">
            <a:extLst>
              <a:ext uri="{FF2B5EF4-FFF2-40B4-BE49-F238E27FC236}">
                <a16:creationId xmlns:a16="http://schemas.microsoft.com/office/drawing/2014/main" id="{31F3667B-00D7-28C2-F755-F4E55D51D2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26777" r="471" b="1028"/>
          <a:stretch/>
        </p:blipFill>
        <p:spPr bwMode="auto">
          <a:xfrm>
            <a:off x="1603068" y="1211639"/>
            <a:ext cx="1875859" cy="18871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ruta 10">
            <a:extLst>
              <a:ext uri="{FF2B5EF4-FFF2-40B4-BE49-F238E27FC236}">
                <a16:creationId xmlns:a16="http://schemas.microsoft.com/office/drawing/2014/main" id="{250195D2-FEA7-8AE0-749A-C5C0B6461385}"/>
              </a:ext>
            </a:extLst>
          </p:cNvPr>
          <p:cNvSpPr txBox="1"/>
          <p:nvPr/>
        </p:nvSpPr>
        <p:spPr>
          <a:xfrm>
            <a:off x="2135950" y="2195557"/>
            <a:ext cx="972043" cy="584702"/>
          </a:xfrm>
          <a:prstGeom prst="rect">
            <a:avLst/>
          </a:prstGeom>
          <a:solidFill>
            <a:schemeClr val="tx1"/>
          </a:solidFill>
        </p:spPr>
        <p:txBody>
          <a:bodyPr wrap="square" rtlCol="0">
            <a:spAutoFit/>
          </a:bodyPr>
          <a:lstStyle/>
          <a:p>
            <a:endParaRPr lang="sv-SE"/>
          </a:p>
        </p:txBody>
      </p:sp>
      <p:pic>
        <p:nvPicPr>
          <p:cNvPr id="18" name="Picture 6" descr="Free Banknotes Currency photo and picture">
            <a:extLst>
              <a:ext uri="{FF2B5EF4-FFF2-40B4-BE49-F238E27FC236}">
                <a16:creationId xmlns:a16="http://schemas.microsoft.com/office/drawing/2014/main" id="{AB5E0EA8-7C84-7D52-4FBA-B2A405C85B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3380" y="1339813"/>
            <a:ext cx="2025243" cy="13480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Kostnadsfria Kostnadsfri bild av campus, gående, grupp Stock foto">
            <a:extLst>
              <a:ext uri="{FF2B5EF4-FFF2-40B4-BE49-F238E27FC236}">
                <a16:creationId xmlns:a16="http://schemas.microsoft.com/office/drawing/2014/main" id="{929599A4-CD32-A3A2-E03C-9745E734E2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86" t="30429" r="59982" b="17800"/>
          <a:stretch/>
        </p:blipFill>
        <p:spPr bwMode="auto">
          <a:xfrm>
            <a:off x="8713076" y="1201919"/>
            <a:ext cx="1875859" cy="1896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Kostnadsfria Kostnadsfri bild av aggressiv, arg, hand Stock foto">
            <a:extLst>
              <a:ext uri="{FF2B5EF4-FFF2-40B4-BE49-F238E27FC236}">
                <a16:creationId xmlns:a16="http://schemas.microsoft.com/office/drawing/2014/main" id="{91507F95-E9E0-6321-7281-0312F3CF99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 r="1"/>
          <a:stretch/>
        </p:blipFill>
        <p:spPr bwMode="auto">
          <a:xfrm>
            <a:off x="8713076" y="3996078"/>
            <a:ext cx="1949134" cy="12579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woman sitting on wheelchair during fun run">
            <a:extLst>
              <a:ext uri="{FF2B5EF4-FFF2-40B4-BE49-F238E27FC236}">
                <a16:creationId xmlns:a16="http://schemas.microsoft.com/office/drawing/2014/main" id="{061375B1-58C6-D7D6-5A6D-591523AA00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86" t="8224" r="36988" b="8775"/>
          <a:stretch/>
        </p:blipFill>
        <p:spPr bwMode="auto">
          <a:xfrm>
            <a:off x="5083378" y="3612136"/>
            <a:ext cx="2025243" cy="1906051"/>
          </a:xfrm>
          <a:prstGeom prst="rect">
            <a:avLst/>
          </a:prstGeom>
          <a:noFill/>
          <a:extLst>
            <a:ext uri="{909E8E84-426E-40DD-AFC4-6F175D3DCCD1}">
              <a14:hiddenFill xmlns:a14="http://schemas.microsoft.com/office/drawing/2010/main">
                <a:solidFill>
                  <a:srgbClr val="FFFFFF"/>
                </a:solidFill>
              </a14:hiddenFill>
            </a:ext>
          </a:extLst>
        </p:spPr>
      </p:pic>
      <p:pic>
        <p:nvPicPr>
          <p:cNvPr id="22" name="Bildobjekt 5" descr="En bild som visar redskap, krukväxt, vägg, hushållsapparat&#10;&#10;Automatiskt genererad beskrivning">
            <a:extLst>
              <a:ext uri="{FF2B5EF4-FFF2-40B4-BE49-F238E27FC236}">
                <a16:creationId xmlns:a16="http://schemas.microsoft.com/office/drawing/2014/main" id="{12E966A7-38BB-2403-8E8B-4C3606244FDA}"/>
              </a:ext>
            </a:extLst>
          </p:cNvPr>
          <p:cNvPicPr>
            <a:picLocks noChangeAspect="1"/>
          </p:cNvPicPr>
          <p:nvPr/>
        </p:nvPicPr>
        <p:blipFill rotWithShape="1">
          <a:blip r:embed="rId8"/>
          <a:srcRect l="42944" t="44795" r="37867" b="10561"/>
          <a:stretch/>
        </p:blipFill>
        <p:spPr>
          <a:xfrm>
            <a:off x="1945964" y="3612136"/>
            <a:ext cx="1228954" cy="1906051"/>
          </a:xfrm>
          <a:prstGeom prst="rect">
            <a:avLst/>
          </a:prstGeom>
        </p:spPr>
      </p:pic>
      <p:sp>
        <p:nvSpPr>
          <p:cNvPr id="23" name="textruta 14">
            <a:extLst>
              <a:ext uri="{FF2B5EF4-FFF2-40B4-BE49-F238E27FC236}">
                <a16:creationId xmlns:a16="http://schemas.microsoft.com/office/drawing/2014/main" id="{7091044A-2A17-431C-6C7D-69C9525303AB}"/>
              </a:ext>
            </a:extLst>
          </p:cNvPr>
          <p:cNvSpPr txBox="1"/>
          <p:nvPr/>
        </p:nvSpPr>
        <p:spPr>
          <a:xfrm>
            <a:off x="1133246" y="3098794"/>
            <a:ext cx="2815501" cy="369332"/>
          </a:xfrm>
          <a:prstGeom prst="rect">
            <a:avLst/>
          </a:prstGeom>
          <a:noFill/>
        </p:spPr>
        <p:txBody>
          <a:bodyPr wrap="square" rtlCol="0">
            <a:spAutoFit/>
          </a:bodyPr>
          <a:lstStyle/>
          <a:p>
            <a:pPr algn="ctr"/>
            <a:r>
              <a:rPr lang="sv-SE"/>
              <a:t>1. Makt och inflytande</a:t>
            </a:r>
          </a:p>
        </p:txBody>
      </p:sp>
      <p:sp>
        <p:nvSpPr>
          <p:cNvPr id="24" name="textruta 15">
            <a:extLst>
              <a:ext uri="{FF2B5EF4-FFF2-40B4-BE49-F238E27FC236}">
                <a16:creationId xmlns:a16="http://schemas.microsoft.com/office/drawing/2014/main" id="{7C376A52-63C4-DFE4-5477-CC682C807895}"/>
              </a:ext>
            </a:extLst>
          </p:cNvPr>
          <p:cNvSpPr txBox="1"/>
          <p:nvPr/>
        </p:nvSpPr>
        <p:spPr>
          <a:xfrm>
            <a:off x="4688251" y="2687895"/>
            <a:ext cx="2815501" cy="369332"/>
          </a:xfrm>
          <a:prstGeom prst="rect">
            <a:avLst/>
          </a:prstGeom>
          <a:noFill/>
        </p:spPr>
        <p:txBody>
          <a:bodyPr wrap="square" rtlCol="0">
            <a:spAutoFit/>
          </a:bodyPr>
          <a:lstStyle/>
          <a:p>
            <a:pPr algn="ctr"/>
            <a:r>
              <a:rPr lang="sv-SE"/>
              <a:t>2. Ekonomisk jämställdhet</a:t>
            </a:r>
          </a:p>
        </p:txBody>
      </p:sp>
      <p:sp>
        <p:nvSpPr>
          <p:cNvPr id="25" name="textruta 16">
            <a:extLst>
              <a:ext uri="{FF2B5EF4-FFF2-40B4-BE49-F238E27FC236}">
                <a16:creationId xmlns:a16="http://schemas.microsoft.com/office/drawing/2014/main" id="{A13FC99F-7E41-912E-7C05-F1A0D4AA2A4C}"/>
              </a:ext>
            </a:extLst>
          </p:cNvPr>
          <p:cNvSpPr txBox="1"/>
          <p:nvPr/>
        </p:nvSpPr>
        <p:spPr>
          <a:xfrm>
            <a:off x="8243254" y="3098794"/>
            <a:ext cx="2815501" cy="369332"/>
          </a:xfrm>
          <a:prstGeom prst="rect">
            <a:avLst/>
          </a:prstGeom>
          <a:noFill/>
        </p:spPr>
        <p:txBody>
          <a:bodyPr wrap="square" rtlCol="0">
            <a:spAutoFit/>
          </a:bodyPr>
          <a:lstStyle/>
          <a:p>
            <a:pPr algn="ctr"/>
            <a:r>
              <a:rPr lang="sv-SE"/>
              <a:t>3. Utbildning</a:t>
            </a:r>
          </a:p>
        </p:txBody>
      </p:sp>
      <p:sp>
        <p:nvSpPr>
          <p:cNvPr id="26" name="textruta 17">
            <a:extLst>
              <a:ext uri="{FF2B5EF4-FFF2-40B4-BE49-F238E27FC236}">
                <a16:creationId xmlns:a16="http://schemas.microsoft.com/office/drawing/2014/main" id="{C5A41763-EA23-3672-1EB6-FF7A176C64A2}"/>
              </a:ext>
            </a:extLst>
          </p:cNvPr>
          <p:cNvSpPr txBox="1"/>
          <p:nvPr/>
        </p:nvSpPr>
        <p:spPr>
          <a:xfrm>
            <a:off x="1040415" y="5518187"/>
            <a:ext cx="3093022" cy="369332"/>
          </a:xfrm>
          <a:prstGeom prst="rect">
            <a:avLst/>
          </a:prstGeom>
          <a:noFill/>
        </p:spPr>
        <p:txBody>
          <a:bodyPr wrap="square" rtlCol="0">
            <a:spAutoFit/>
          </a:bodyPr>
          <a:lstStyle/>
          <a:p>
            <a:pPr algn="ctr"/>
            <a:r>
              <a:rPr lang="sv-SE"/>
              <a:t>4. Ansvar för hemarbetet</a:t>
            </a:r>
          </a:p>
        </p:txBody>
      </p:sp>
      <p:sp>
        <p:nvSpPr>
          <p:cNvPr id="27" name="textruta 18">
            <a:extLst>
              <a:ext uri="{FF2B5EF4-FFF2-40B4-BE49-F238E27FC236}">
                <a16:creationId xmlns:a16="http://schemas.microsoft.com/office/drawing/2014/main" id="{8AB6CF39-F491-E416-B5CC-7F67CE2EFF7E}"/>
              </a:ext>
            </a:extLst>
          </p:cNvPr>
          <p:cNvSpPr txBox="1"/>
          <p:nvPr/>
        </p:nvSpPr>
        <p:spPr>
          <a:xfrm>
            <a:off x="4688248" y="5518187"/>
            <a:ext cx="2815501" cy="369332"/>
          </a:xfrm>
          <a:prstGeom prst="rect">
            <a:avLst/>
          </a:prstGeom>
          <a:noFill/>
        </p:spPr>
        <p:txBody>
          <a:bodyPr wrap="square" rtlCol="0">
            <a:spAutoFit/>
          </a:bodyPr>
          <a:lstStyle/>
          <a:p>
            <a:pPr algn="ctr"/>
            <a:r>
              <a:rPr lang="sv-SE"/>
              <a:t>5. Jämställd hälsa </a:t>
            </a:r>
          </a:p>
        </p:txBody>
      </p:sp>
      <p:sp>
        <p:nvSpPr>
          <p:cNvPr id="28" name="textruta 19">
            <a:extLst>
              <a:ext uri="{FF2B5EF4-FFF2-40B4-BE49-F238E27FC236}">
                <a16:creationId xmlns:a16="http://schemas.microsoft.com/office/drawing/2014/main" id="{B1B469BE-65C6-C991-616E-07B1A332FADA}"/>
              </a:ext>
            </a:extLst>
          </p:cNvPr>
          <p:cNvSpPr txBox="1"/>
          <p:nvPr/>
        </p:nvSpPr>
        <p:spPr>
          <a:xfrm>
            <a:off x="7708878" y="5253989"/>
            <a:ext cx="3957529" cy="369332"/>
          </a:xfrm>
          <a:prstGeom prst="rect">
            <a:avLst/>
          </a:prstGeom>
          <a:noFill/>
        </p:spPr>
        <p:txBody>
          <a:bodyPr wrap="square" lIns="91440" tIns="45720" rIns="91440" bIns="45720" rtlCol="0" anchor="t">
            <a:spAutoFit/>
          </a:bodyPr>
          <a:lstStyle/>
          <a:p>
            <a:pPr algn="ctr"/>
            <a:r>
              <a:rPr lang="sv-SE"/>
              <a:t>6. Mäns våld mot kvinnor ska upphöra</a:t>
            </a:r>
          </a:p>
        </p:txBody>
      </p:sp>
    </p:spTree>
    <p:extLst>
      <p:ext uri="{BB962C8B-B14F-4D97-AF65-F5344CB8AC3E}">
        <p14:creationId xmlns:p14="http://schemas.microsoft.com/office/powerpoint/2010/main" val="210139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p:bldP spid="24" grpId="0"/>
      <p:bldP spid="25" grpId="0"/>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9BE214-58E7-EDC4-B8F2-AB81016AA0D0}"/>
              </a:ext>
            </a:extLst>
          </p:cNvPr>
          <p:cNvSpPr txBox="1">
            <a:spLocks/>
          </p:cNvSpPr>
          <p:nvPr/>
        </p:nvSpPr>
        <p:spPr>
          <a:xfrm>
            <a:off x="5169776" y="150810"/>
            <a:ext cx="1852447" cy="1274618"/>
          </a:xfrm>
          <a:prstGeom prst="rect">
            <a:avLst/>
          </a:prstGeom>
        </p:spPr>
        <p:txBody>
          <a:bodyPr vert="horz" lIns="91440" tIns="45720" rIns="91440" bIns="45720" rtlCol="0" anchor="ctr">
            <a:normAutofit fontScale="975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sv-SE" sz="6000"/>
              <a:t>6</a:t>
            </a:r>
          </a:p>
        </p:txBody>
      </p:sp>
      <p:sp>
        <p:nvSpPr>
          <p:cNvPr id="3" name="Platshållare för innehåll 2">
            <a:extLst>
              <a:ext uri="{FF2B5EF4-FFF2-40B4-BE49-F238E27FC236}">
                <a16:creationId xmlns:a16="http://schemas.microsoft.com/office/drawing/2014/main" id="{F809302A-C911-22CA-662E-51E89D2B2307}"/>
              </a:ext>
            </a:extLst>
          </p:cNvPr>
          <p:cNvSpPr txBox="1">
            <a:spLocks/>
          </p:cNvSpPr>
          <p:nvPr/>
        </p:nvSpPr>
        <p:spPr>
          <a:xfrm>
            <a:off x="3666974" y="1186614"/>
            <a:ext cx="4858050" cy="127461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None/>
            </a:pPr>
            <a:r>
              <a:rPr lang="sv-SE"/>
              <a:t>Mäns våld mot kvinnor ska upphöra</a:t>
            </a:r>
            <a:br>
              <a:rPr lang="sv-SE"/>
            </a:br>
            <a:endParaRPr lang="sv-SE"/>
          </a:p>
        </p:txBody>
      </p:sp>
      <p:pic>
        <p:nvPicPr>
          <p:cNvPr id="7" name="Picture 12" descr="Kostnadsfria Kostnadsfri bild av aggressiv, arg, hand Stock foto">
            <a:extLst>
              <a:ext uri="{FF2B5EF4-FFF2-40B4-BE49-F238E27FC236}">
                <a16:creationId xmlns:a16="http://schemas.microsoft.com/office/drawing/2014/main" id="{F24E958F-3CB9-BD99-36BF-664EF7BAE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68" y="571545"/>
            <a:ext cx="2835101" cy="20015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Banknotes Currency photo and picture">
            <a:extLst>
              <a:ext uri="{FF2B5EF4-FFF2-40B4-BE49-F238E27FC236}">
                <a16:creationId xmlns:a16="http://schemas.microsoft.com/office/drawing/2014/main" id="{7B7FD859-FD71-9796-9577-4A4E310AE7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73" t="-1" b="-6063"/>
          <a:stretch/>
        </p:blipFill>
        <p:spPr bwMode="auto">
          <a:xfrm>
            <a:off x="8842026" y="3496699"/>
            <a:ext cx="2835101" cy="2086576"/>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descr="En bild som visar person, nagel, finger, inomhus&#10;&#10;Automatiskt genererad beskrivning">
            <a:extLst>
              <a:ext uri="{FF2B5EF4-FFF2-40B4-BE49-F238E27FC236}">
                <a16:creationId xmlns:a16="http://schemas.microsoft.com/office/drawing/2014/main" id="{616C994D-56CD-3A1C-FF5C-576FB1AA4145}"/>
              </a:ext>
            </a:extLst>
          </p:cNvPr>
          <p:cNvPicPr>
            <a:picLocks noChangeAspect="1"/>
          </p:cNvPicPr>
          <p:nvPr/>
        </p:nvPicPr>
        <p:blipFill rotWithShape="1">
          <a:blip r:embed="rId5"/>
          <a:srcRect t="13162" r="17885"/>
          <a:stretch/>
        </p:blipFill>
        <p:spPr>
          <a:xfrm>
            <a:off x="8837769" y="554286"/>
            <a:ext cx="2839358" cy="2001581"/>
          </a:xfrm>
          <a:prstGeom prst="rect">
            <a:avLst/>
          </a:prstGeom>
        </p:spPr>
      </p:pic>
      <p:sp>
        <p:nvSpPr>
          <p:cNvPr id="4" name="textruta 3">
            <a:extLst>
              <a:ext uri="{FF2B5EF4-FFF2-40B4-BE49-F238E27FC236}">
                <a16:creationId xmlns:a16="http://schemas.microsoft.com/office/drawing/2014/main" id="{A9E787C0-D440-21B1-10C2-9AC01C6CCBF4}"/>
              </a:ext>
            </a:extLst>
          </p:cNvPr>
          <p:cNvSpPr txBox="1"/>
          <p:nvPr/>
        </p:nvSpPr>
        <p:spPr>
          <a:xfrm>
            <a:off x="983378" y="2591766"/>
            <a:ext cx="2835101" cy="369332"/>
          </a:xfrm>
          <a:prstGeom prst="rect">
            <a:avLst/>
          </a:prstGeom>
          <a:noFill/>
        </p:spPr>
        <p:txBody>
          <a:bodyPr wrap="square" rtlCol="0">
            <a:spAutoFit/>
          </a:bodyPr>
          <a:lstStyle/>
          <a:p>
            <a:r>
              <a:rPr lang="sv-SE"/>
              <a:t>Fysiskt våld</a:t>
            </a:r>
          </a:p>
        </p:txBody>
      </p:sp>
      <p:sp>
        <p:nvSpPr>
          <p:cNvPr id="10" name="textruta 9">
            <a:extLst>
              <a:ext uri="{FF2B5EF4-FFF2-40B4-BE49-F238E27FC236}">
                <a16:creationId xmlns:a16="http://schemas.microsoft.com/office/drawing/2014/main" id="{77274CCA-98DD-3CE1-38B0-4B522A810ABE}"/>
              </a:ext>
            </a:extLst>
          </p:cNvPr>
          <p:cNvSpPr txBox="1"/>
          <p:nvPr/>
        </p:nvSpPr>
        <p:spPr>
          <a:xfrm>
            <a:off x="990760" y="5976008"/>
            <a:ext cx="2835101" cy="369332"/>
          </a:xfrm>
          <a:prstGeom prst="rect">
            <a:avLst/>
          </a:prstGeom>
          <a:noFill/>
        </p:spPr>
        <p:txBody>
          <a:bodyPr wrap="square" rtlCol="0">
            <a:spAutoFit/>
          </a:bodyPr>
          <a:lstStyle/>
          <a:p>
            <a:r>
              <a:rPr lang="sv-SE"/>
              <a:t>Sexuellt våld</a:t>
            </a:r>
          </a:p>
        </p:txBody>
      </p:sp>
      <p:sp>
        <p:nvSpPr>
          <p:cNvPr id="12" name="textruta 11">
            <a:extLst>
              <a:ext uri="{FF2B5EF4-FFF2-40B4-BE49-F238E27FC236}">
                <a16:creationId xmlns:a16="http://schemas.microsoft.com/office/drawing/2014/main" id="{F6FAB735-7DDC-2C5F-65B5-39AF95EFE093}"/>
              </a:ext>
            </a:extLst>
          </p:cNvPr>
          <p:cNvSpPr txBox="1"/>
          <p:nvPr/>
        </p:nvSpPr>
        <p:spPr>
          <a:xfrm>
            <a:off x="9531590" y="2591766"/>
            <a:ext cx="2835101" cy="369332"/>
          </a:xfrm>
          <a:prstGeom prst="rect">
            <a:avLst/>
          </a:prstGeom>
          <a:noFill/>
        </p:spPr>
        <p:txBody>
          <a:bodyPr wrap="square" rtlCol="0">
            <a:spAutoFit/>
          </a:bodyPr>
          <a:lstStyle/>
          <a:p>
            <a:r>
              <a:rPr lang="sv-SE"/>
              <a:t>Digitalt våld</a:t>
            </a:r>
          </a:p>
        </p:txBody>
      </p:sp>
      <p:sp>
        <p:nvSpPr>
          <p:cNvPr id="13" name="textruta 12">
            <a:extLst>
              <a:ext uri="{FF2B5EF4-FFF2-40B4-BE49-F238E27FC236}">
                <a16:creationId xmlns:a16="http://schemas.microsoft.com/office/drawing/2014/main" id="{C199A76A-1AD3-2796-C3CE-5B62745BC4EC}"/>
              </a:ext>
            </a:extLst>
          </p:cNvPr>
          <p:cNvSpPr txBox="1"/>
          <p:nvPr/>
        </p:nvSpPr>
        <p:spPr>
          <a:xfrm>
            <a:off x="9286133" y="5473044"/>
            <a:ext cx="2835101" cy="369332"/>
          </a:xfrm>
          <a:prstGeom prst="rect">
            <a:avLst/>
          </a:prstGeom>
          <a:noFill/>
        </p:spPr>
        <p:txBody>
          <a:bodyPr wrap="square" rtlCol="0">
            <a:spAutoFit/>
          </a:bodyPr>
          <a:lstStyle/>
          <a:p>
            <a:r>
              <a:rPr lang="sv-SE"/>
              <a:t>Ekonomiskt våld</a:t>
            </a:r>
          </a:p>
        </p:txBody>
      </p:sp>
      <p:pic>
        <p:nvPicPr>
          <p:cNvPr id="16" name="Bildobjekt 15" descr="En bild som visar konst, illustration, siluett, design&#10;&#10;Automatiskt genererad beskrivning">
            <a:extLst>
              <a:ext uri="{FF2B5EF4-FFF2-40B4-BE49-F238E27FC236}">
                <a16:creationId xmlns:a16="http://schemas.microsoft.com/office/drawing/2014/main" id="{CB08B2C7-13AE-C3EB-03EB-3ACFAEC4D6D7}"/>
              </a:ext>
            </a:extLst>
          </p:cNvPr>
          <p:cNvPicPr>
            <a:picLocks noChangeAspect="1"/>
          </p:cNvPicPr>
          <p:nvPr/>
        </p:nvPicPr>
        <p:blipFill>
          <a:blip r:embed="rId6"/>
          <a:stretch>
            <a:fillRect/>
          </a:stretch>
        </p:blipFill>
        <p:spPr>
          <a:xfrm>
            <a:off x="556172" y="3306610"/>
            <a:ext cx="2466753" cy="2466753"/>
          </a:xfrm>
          <a:prstGeom prst="rect">
            <a:avLst/>
          </a:prstGeom>
        </p:spPr>
      </p:pic>
      <p:sp>
        <p:nvSpPr>
          <p:cNvPr id="8" name="textruta 7">
            <a:extLst>
              <a:ext uri="{FF2B5EF4-FFF2-40B4-BE49-F238E27FC236}">
                <a16:creationId xmlns:a16="http://schemas.microsoft.com/office/drawing/2014/main" id="{FEEBA93A-F613-0844-5595-A4FD29733F7D}"/>
              </a:ext>
            </a:extLst>
          </p:cNvPr>
          <p:cNvSpPr txBox="1"/>
          <p:nvPr/>
        </p:nvSpPr>
        <p:spPr>
          <a:xfrm>
            <a:off x="5427343" y="5596440"/>
            <a:ext cx="2835101" cy="369332"/>
          </a:xfrm>
          <a:prstGeom prst="rect">
            <a:avLst/>
          </a:prstGeom>
          <a:noFill/>
        </p:spPr>
        <p:txBody>
          <a:bodyPr wrap="square" rtlCol="0">
            <a:spAutoFit/>
          </a:bodyPr>
          <a:lstStyle/>
          <a:p>
            <a:r>
              <a:rPr lang="sv-SE" dirty="0"/>
              <a:t>Psykiskt våld</a:t>
            </a:r>
          </a:p>
        </p:txBody>
      </p:sp>
      <p:pic>
        <p:nvPicPr>
          <p:cNvPr id="9" name="Bildobjekt 8" descr="En bild som visar rita, illustration, clipart, tecknad serie&#10;&#10;Automatiskt genererad beskrivning">
            <a:extLst>
              <a:ext uri="{FF2B5EF4-FFF2-40B4-BE49-F238E27FC236}">
                <a16:creationId xmlns:a16="http://schemas.microsoft.com/office/drawing/2014/main" id="{05525D07-72C7-95F6-214B-106C742ADC3D}"/>
              </a:ext>
            </a:extLst>
          </p:cNvPr>
          <p:cNvPicPr>
            <a:picLocks noChangeAspect="1"/>
          </p:cNvPicPr>
          <p:nvPr/>
        </p:nvPicPr>
        <p:blipFill rotWithShape="1">
          <a:blip r:embed="rId7"/>
          <a:srcRect t="4838" b="1520"/>
          <a:stretch/>
        </p:blipFill>
        <p:spPr>
          <a:xfrm>
            <a:off x="4092105" y="2907886"/>
            <a:ext cx="1868243" cy="2499246"/>
          </a:xfrm>
          <a:prstGeom prst="rect">
            <a:avLst/>
          </a:prstGeom>
        </p:spPr>
      </p:pic>
      <p:pic>
        <p:nvPicPr>
          <p:cNvPr id="14" name="Bildobjekt 13" descr="En bild som visar fotbeklädnader, rita, tecknad serie, illustration&#10;&#10;Automatiskt genererad beskrivning">
            <a:extLst>
              <a:ext uri="{FF2B5EF4-FFF2-40B4-BE49-F238E27FC236}">
                <a16:creationId xmlns:a16="http://schemas.microsoft.com/office/drawing/2014/main" id="{7D4453DD-CC78-8EF6-B073-9A429B6448F2}"/>
              </a:ext>
            </a:extLst>
          </p:cNvPr>
          <p:cNvPicPr>
            <a:picLocks noChangeAspect="1"/>
          </p:cNvPicPr>
          <p:nvPr/>
        </p:nvPicPr>
        <p:blipFill rotWithShape="1">
          <a:blip r:embed="rId8"/>
          <a:srcRect l="11718" t="2252" r="12953"/>
          <a:stretch/>
        </p:blipFill>
        <p:spPr>
          <a:xfrm>
            <a:off x="6056894" y="2907885"/>
            <a:ext cx="1868243" cy="2499247"/>
          </a:xfrm>
          <a:prstGeom prst="rect">
            <a:avLst/>
          </a:prstGeom>
        </p:spPr>
      </p:pic>
    </p:spTree>
    <p:extLst>
      <p:ext uri="{BB962C8B-B14F-4D97-AF65-F5344CB8AC3E}">
        <p14:creationId xmlns:p14="http://schemas.microsoft.com/office/powerpoint/2010/main" val="258594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P spid="1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4A68DE70-019F-7A2F-2406-15BBD582D7AA}"/>
              </a:ext>
            </a:extLst>
          </p:cNvPr>
          <p:cNvSpPr txBox="1"/>
          <p:nvPr/>
        </p:nvSpPr>
        <p:spPr>
          <a:xfrm>
            <a:off x="822960" y="1212573"/>
            <a:ext cx="9988475" cy="6540252"/>
          </a:xfrm>
          <a:prstGeom prst="rect">
            <a:avLst/>
          </a:prstGeom>
          <a:noFill/>
        </p:spPr>
        <p:txBody>
          <a:bodyPr wrap="square" rtlCol="0">
            <a:spAutoFit/>
          </a:bodyPr>
          <a:lstStyle/>
          <a:p>
            <a:pPr algn="ctr"/>
            <a:r>
              <a:rPr lang="sv-SE" sz="5900" dirty="0">
                <a:latin typeface="+mj-lt"/>
              </a:rPr>
              <a:t>VIKTIGA ÅRTAL</a:t>
            </a:r>
          </a:p>
          <a:p>
            <a:pPr algn="ctr"/>
            <a:endParaRPr lang="sv-SE" sz="2200" dirty="0"/>
          </a:p>
          <a:p>
            <a:pPr algn="ctr"/>
            <a:endParaRPr lang="sv-SE" sz="2200" dirty="0"/>
          </a:p>
          <a:p>
            <a:r>
              <a:rPr lang="sv-SE" sz="5000" dirty="0">
                <a:latin typeface="+mj-lt"/>
              </a:rPr>
              <a:t>           1864										1965</a:t>
            </a:r>
          </a:p>
          <a:p>
            <a:r>
              <a:rPr lang="sv-SE" sz="2200" dirty="0"/>
              <a:t>Olagligt för en man att slå sin fru 		Våldtäkt inom äktenskapet blir straffbart</a:t>
            </a:r>
          </a:p>
          <a:p>
            <a:r>
              <a:rPr lang="sv-SE" sz="2200" dirty="0"/>
              <a:t>	</a:t>
            </a:r>
          </a:p>
          <a:p>
            <a:endParaRPr lang="sv-SE" sz="5000" dirty="0">
              <a:latin typeface="+mj-lt"/>
            </a:endParaRPr>
          </a:p>
          <a:p>
            <a:r>
              <a:rPr lang="sv-SE" sz="5000" dirty="0">
                <a:latin typeface="+mj-lt"/>
              </a:rPr>
              <a:t>								   1979</a:t>
            </a:r>
            <a:endParaRPr lang="sv-SE" sz="2200" dirty="0">
              <a:latin typeface="+mj-lt"/>
            </a:endParaRPr>
          </a:p>
          <a:p>
            <a:r>
              <a:rPr lang="sv-SE" sz="2200" dirty="0">
                <a:latin typeface="+mj-lt"/>
              </a:rPr>
              <a:t>							</a:t>
            </a:r>
            <a:r>
              <a:rPr lang="sv-SE" sz="2200" dirty="0"/>
              <a:t>Våld mot barn förbjuds</a:t>
            </a:r>
          </a:p>
          <a:p>
            <a:endParaRPr lang="sv-SE" sz="5000" dirty="0">
              <a:latin typeface="+mj-lt"/>
            </a:endParaRPr>
          </a:p>
          <a:p>
            <a:endParaRPr lang="sv-SE" sz="5000" dirty="0">
              <a:latin typeface="+mj-lt"/>
            </a:endParaRPr>
          </a:p>
        </p:txBody>
      </p:sp>
    </p:spTree>
    <p:extLst>
      <p:ext uri="{BB962C8B-B14F-4D97-AF65-F5344CB8AC3E}">
        <p14:creationId xmlns:p14="http://schemas.microsoft.com/office/powerpoint/2010/main" val="1399068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617CEF17-954D-46E2-392F-B4F844FDB1B5}"/>
              </a:ext>
            </a:extLst>
          </p:cNvPr>
          <p:cNvSpPr txBox="1"/>
          <p:nvPr/>
        </p:nvSpPr>
        <p:spPr>
          <a:xfrm>
            <a:off x="5593940" y="4719371"/>
            <a:ext cx="2835101" cy="369332"/>
          </a:xfrm>
          <a:prstGeom prst="rect">
            <a:avLst/>
          </a:prstGeom>
          <a:noFill/>
        </p:spPr>
        <p:txBody>
          <a:bodyPr wrap="square" rtlCol="0">
            <a:spAutoFit/>
          </a:bodyPr>
          <a:lstStyle/>
          <a:p>
            <a:r>
              <a:rPr lang="sv-SE" dirty="0"/>
              <a:t>Psykiskt våld</a:t>
            </a:r>
          </a:p>
        </p:txBody>
      </p:sp>
      <p:pic>
        <p:nvPicPr>
          <p:cNvPr id="13" name="Bildobjekt 12" descr="En bild som visar rita, illustration, clipart, tecknad serie&#10;&#10;Automatiskt genererad beskrivning">
            <a:extLst>
              <a:ext uri="{FF2B5EF4-FFF2-40B4-BE49-F238E27FC236}">
                <a16:creationId xmlns:a16="http://schemas.microsoft.com/office/drawing/2014/main" id="{FA004477-74F8-6FD3-6248-AD8F187FBDA8}"/>
              </a:ext>
            </a:extLst>
          </p:cNvPr>
          <p:cNvPicPr>
            <a:picLocks noChangeAspect="1"/>
          </p:cNvPicPr>
          <p:nvPr/>
        </p:nvPicPr>
        <p:blipFill rotWithShape="1">
          <a:blip r:embed="rId3"/>
          <a:srcRect t="4838" b="1520"/>
          <a:stretch/>
        </p:blipFill>
        <p:spPr>
          <a:xfrm>
            <a:off x="4258702" y="2030817"/>
            <a:ext cx="1868243" cy="2499246"/>
          </a:xfrm>
          <a:prstGeom prst="rect">
            <a:avLst/>
          </a:prstGeom>
        </p:spPr>
      </p:pic>
      <p:pic>
        <p:nvPicPr>
          <p:cNvPr id="14" name="Bildobjekt 13" descr="En bild som visar fotbeklädnader, rita, tecknad serie, illustration&#10;&#10;Automatiskt genererad beskrivning">
            <a:extLst>
              <a:ext uri="{FF2B5EF4-FFF2-40B4-BE49-F238E27FC236}">
                <a16:creationId xmlns:a16="http://schemas.microsoft.com/office/drawing/2014/main" id="{CF9123B7-0216-6EE9-A9B3-25CE35A75117}"/>
              </a:ext>
            </a:extLst>
          </p:cNvPr>
          <p:cNvPicPr>
            <a:picLocks noChangeAspect="1"/>
          </p:cNvPicPr>
          <p:nvPr/>
        </p:nvPicPr>
        <p:blipFill rotWithShape="1">
          <a:blip r:embed="rId4"/>
          <a:srcRect l="11718" t="2252" r="12953"/>
          <a:stretch/>
        </p:blipFill>
        <p:spPr>
          <a:xfrm>
            <a:off x="6223491" y="2030816"/>
            <a:ext cx="1868243" cy="2499247"/>
          </a:xfrm>
          <a:prstGeom prst="rect">
            <a:avLst/>
          </a:prstGeom>
        </p:spPr>
      </p:pic>
      <p:sp>
        <p:nvSpPr>
          <p:cNvPr id="16" name="textruta 15">
            <a:extLst>
              <a:ext uri="{FF2B5EF4-FFF2-40B4-BE49-F238E27FC236}">
                <a16:creationId xmlns:a16="http://schemas.microsoft.com/office/drawing/2014/main" id="{771F81A6-940A-B662-8B5D-567AD3FE28F2}"/>
              </a:ext>
            </a:extLst>
          </p:cNvPr>
          <p:cNvSpPr txBox="1"/>
          <p:nvPr/>
        </p:nvSpPr>
        <p:spPr>
          <a:xfrm>
            <a:off x="9097530" y="4732708"/>
            <a:ext cx="2835101" cy="369332"/>
          </a:xfrm>
          <a:prstGeom prst="rect">
            <a:avLst/>
          </a:prstGeom>
          <a:noFill/>
        </p:spPr>
        <p:txBody>
          <a:bodyPr wrap="square" rtlCol="0">
            <a:spAutoFit/>
          </a:bodyPr>
          <a:lstStyle/>
          <a:p>
            <a:r>
              <a:rPr lang="sv-SE" dirty="0"/>
              <a:t>Sexuellt våld</a:t>
            </a:r>
          </a:p>
        </p:txBody>
      </p:sp>
      <p:pic>
        <p:nvPicPr>
          <p:cNvPr id="17" name="Bildobjekt 16" descr="En bild som visar konst, illustration, siluett, design&#10;&#10;Automatiskt genererad beskrivning">
            <a:extLst>
              <a:ext uri="{FF2B5EF4-FFF2-40B4-BE49-F238E27FC236}">
                <a16:creationId xmlns:a16="http://schemas.microsoft.com/office/drawing/2014/main" id="{521DB69A-8D71-B362-2FD0-C4CC122FD67A}"/>
              </a:ext>
            </a:extLst>
          </p:cNvPr>
          <p:cNvPicPr>
            <a:picLocks noChangeAspect="1"/>
          </p:cNvPicPr>
          <p:nvPr/>
        </p:nvPicPr>
        <p:blipFill>
          <a:blip r:embed="rId5"/>
          <a:stretch>
            <a:fillRect/>
          </a:stretch>
        </p:blipFill>
        <p:spPr>
          <a:xfrm>
            <a:off x="8662942" y="2063310"/>
            <a:ext cx="2466753" cy="2466753"/>
          </a:xfrm>
          <a:prstGeom prst="rect">
            <a:avLst/>
          </a:prstGeom>
        </p:spPr>
      </p:pic>
      <p:pic>
        <p:nvPicPr>
          <p:cNvPr id="18" name="Picture 12" descr="Kostnadsfria Kostnadsfri bild av aggressiv, arg, hand Stock foto">
            <a:extLst>
              <a:ext uri="{FF2B5EF4-FFF2-40B4-BE49-F238E27FC236}">
                <a16:creationId xmlns:a16="http://schemas.microsoft.com/office/drawing/2014/main" id="{0E67B7D8-79CB-FA5E-1D1D-A705007359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393" y="2528482"/>
            <a:ext cx="2835101" cy="2001581"/>
          </a:xfrm>
          <a:prstGeom prst="rect">
            <a:avLst/>
          </a:prstGeom>
          <a:noFill/>
          <a:extLst>
            <a:ext uri="{909E8E84-426E-40DD-AFC4-6F175D3DCCD1}">
              <a14:hiddenFill xmlns:a14="http://schemas.microsoft.com/office/drawing/2010/main">
                <a:solidFill>
                  <a:srgbClr val="FFFFFF"/>
                </a:solidFill>
              </a14:hiddenFill>
            </a:ext>
          </a:extLst>
        </p:spPr>
      </p:pic>
      <p:sp>
        <p:nvSpPr>
          <p:cNvPr id="19" name="textruta 18">
            <a:extLst>
              <a:ext uri="{FF2B5EF4-FFF2-40B4-BE49-F238E27FC236}">
                <a16:creationId xmlns:a16="http://schemas.microsoft.com/office/drawing/2014/main" id="{D7B244D8-DF3E-D23D-06AD-C1DE41667AAC}"/>
              </a:ext>
            </a:extLst>
          </p:cNvPr>
          <p:cNvSpPr txBox="1"/>
          <p:nvPr/>
        </p:nvSpPr>
        <p:spPr>
          <a:xfrm>
            <a:off x="1423601" y="4730608"/>
            <a:ext cx="2835101" cy="369332"/>
          </a:xfrm>
          <a:prstGeom prst="rect">
            <a:avLst/>
          </a:prstGeom>
          <a:noFill/>
        </p:spPr>
        <p:txBody>
          <a:bodyPr wrap="square" rtlCol="0">
            <a:spAutoFit/>
          </a:bodyPr>
          <a:lstStyle/>
          <a:p>
            <a:r>
              <a:rPr lang="sv-SE" dirty="0"/>
              <a:t>  Fysiskt våld</a:t>
            </a:r>
          </a:p>
        </p:txBody>
      </p:sp>
    </p:spTree>
    <p:extLst>
      <p:ext uri="{BB962C8B-B14F-4D97-AF65-F5344CB8AC3E}">
        <p14:creationId xmlns:p14="http://schemas.microsoft.com/office/powerpoint/2010/main" val="4245284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6" descr="Free Banknotes Currency photo and picture">
            <a:extLst>
              <a:ext uri="{FF2B5EF4-FFF2-40B4-BE49-F238E27FC236}">
                <a16:creationId xmlns:a16="http://schemas.microsoft.com/office/drawing/2014/main" id="{015BA6AE-A3BC-DC28-A3FA-F9BC1974D4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45" t="6814" r="4273" b="913"/>
          <a:stretch/>
        </p:blipFill>
        <p:spPr bwMode="auto">
          <a:xfrm>
            <a:off x="6659500" y="1627210"/>
            <a:ext cx="4117028" cy="2891041"/>
          </a:xfrm>
          <a:prstGeom prst="rect">
            <a:avLst/>
          </a:prstGeom>
          <a:noFill/>
          <a:extLst>
            <a:ext uri="{909E8E84-426E-40DD-AFC4-6F175D3DCCD1}">
              <a14:hiddenFill xmlns:a14="http://schemas.microsoft.com/office/drawing/2010/main">
                <a:solidFill>
                  <a:srgbClr val="FFFFFF"/>
                </a:solidFill>
              </a14:hiddenFill>
            </a:ext>
          </a:extLst>
        </p:spPr>
      </p:pic>
      <p:pic>
        <p:nvPicPr>
          <p:cNvPr id="4" name="Bildobjekt 3" descr="En bild som visar person, nagel, finger, inomhus&#10;&#10;Automatiskt genererad beskrivning">
            <a:extLst>
              <a:ext uri="{FF2B5EF4-FFF2-40B4-BE49-F238E27FC236}">
                <a16:creationId xmlns:a16="http://schemas.microsoft.com/office/drawing/2014/main" id="{E66FD2D2-C522-EDBB-6AD6-70F01BD16F60}"/>
              </a:ext>
            </a:extLst>
          </p:cNvPr>
          <p:cNvPicPr>
            <a:picLocks noChangeAspect="1"/>
          </p:cNvPicPr>
          <p:nvPr/>
        </p:nvPicPr>
        <p:blipFill rotWithShape="1">
          <a:blip r:embed="rId4"/>
          <a:srcRect t="13162" r="17455"/>
          <a:stretch/>
        </p:blipFill>
        <p:spPr>
          <a:xfrm>
            <a:off x="1287935" y="1627210"/>
            <a:ext cx="4117027" cy="2891041"/>
          </a:xfrm>
          <a:prstGeom prst="rect">
            <a:avLst/>
          </a:prstGeom>
        </p:spPr>
      </p:pic>
      <p:sp>
        <p:nvSpPr>
          <p:cNvPr id="2" name="textruta 1">
            <a:extLst>
              <a:ext uri="{FF2B5EF4-FFF2-40B4-BE49-F238E27FC236}">
                <a16:creationId xmlns:a16="http://schemas.microsoft.com/office/drawing/2014/main" id="{755A94B1-29D5-DAE7-501D-E9692DF16ABE}"/>
              </a:ext>
            </a:extLst>
          </p:cNvPr>
          <p:cNvSpPr txBox="1"/>
          <p:nvPr/>
        </p:nvSpPr>
        <p:spPr>
          <a:xfrm>
            <a:off x="2454205" y="5196283"/>
            <a:ext cx="2835101" cy="369332"/>
          </a:xfrm>
          <a:prstGeom prst="rect">
            <a:avLst/>
          </a:prstGeom>
          <a:noFill/>
        </p:spPr>
        <p:txBody>
          <a:bodyPr wrap="square" lIns="91440" tIns="45720" rIns="91440" bIns="45720" rtlCol="0" anchor="t">
            <a:spAutoFit/>
          </a:bodyPr>
          <a:lstStyle/>
          <a:p>
            <a:r>
              <a:rPr lang="sv-SE" dirty="0"/>
              <a:t>Digitalt våld</a:t>
            </a:r>
          </a:p>
        </p:txBody>
      </p:sp>
      <p:sp>
        <p:nvSpPr>
          <p:cNvPr id="3" name="textruta 2">
            <a:extLst>
              <a:ext uri="{FF2B5EF4-FFF2-40B4-BE49-F238E27FC236}">
                <a16:creationId xmlns:a16="http://schemas.microsoft.com/office/drawing/2014/main" id="{A4FBE8A4-15EF-FD3A-0ECB-1B73C4C70CB0}"/>
              </a:ext>
            </a:extLst>
          </p:cNvPr>
          <p:cNvSpPr txBox="1"/>
          <p:nvPr/>
        </p:nvSpPr>
        <p:spPr>
          <a:xfrm>
            <a:off x="7941427" y="5155826"/>
            <a:ext cx="2835101" cy="369332"/>
          </a:xfrm>
          <a:prstGeom prst="rect">
            <a:avLst/>
          </a:prstGeom>
          <a:noFill/>
        </p:spPr>
        <p:txBody>
          <a:bodyPr wrap="square" rtlCol="0">
            <a:spAutoFit/>
          </a:bodyPr>
          <a:lstStyle/>
          <a:p>
            <a:r>
              <a:rPr lang="sv-SE"/>
              <a:t>Ekonomiskt våld</a:t>
            </a:r>
          </a:p>
        </p:txBody>
      </p:sp>
    </p:spTree>
    <p:extLst>
      <p:ext uri="{BB962C8B-B14F-4D97-AF65-F5344CB8AC3E}">
        <p14:creationId xmlns:p14="http://schemas.microsoft.com/office/powerpoint/2010/main" val="42362124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4a404ae-ad34-4879-9bc1-0222b2cf0ff0">
      <Terms xmlns="http://schemas.microsoft.com/office/infopath/2007/PartnerControls"/>
    </lcf76f155ced4ddcb4097134ff3c332f>
    <TaxCatchAll xmlns="9bf56555-1e8d-4e97-bc91-f4157132808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CC6375039FE2E941A14E371BFC300E0E" ma:contentTypeVersion="11" ma:contentTypeDescription="Skapa ett nytt dokument." ma:contentTypeScope="" ma:versionID="e982a32d3e91c56ca01d3900e8e7f1da">
  <xsd:schema xmlns:xsd="http://www.w3.org/2001/XMLSchema" xmlns:xs="http://www.w3.org/2001/XMLSchema" xmlns:p="http://schemas.microsoft.com/office/2006/metadata/properties" xmlns:ns2="d4a404ae-ad34-4879-9bc1-0222b2cf0ff0" xmlns:ns3="9bf56555-1e8d-4e97-bc91-f4157132808f" targetNamespace="http://schemas.microsoft.com/office/2006/metadata/properties" ma:root="true" ma:fieldsID="b9c6fa17b470683aeb759263dc71fa48" ns2:_="" ns3:_="">
    <xsd:import namespace="d4a404ae-ad34-4879-9bc1-0222b2cf0ff0"/>
    <xsd:import namespace="9bf56555-1e8d-4e97-bc91-f4157132808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a404ae-ad34-4879-9bc1-0222b2cf0f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82a7474d-3f0b-41ad-b5d4-4a0ddb261a0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f56555-1e8d-4e97-bc91-f4157132808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bbb6760-2212-4731-a451-3bc82227e791}" ma:internalName="TaxCatchAll" ma:showField="CatchAllData" ma:web="9bf56555-1e8d-4e97-bc91-f41571328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017D31-E675-491F-B600-F06278E25DAD}">
  <ds:schemaRefs>
    <ds:schemaRef ds:uri="http://schemas.microsoft.com/sharepoint/v3/contenttype/forms"/>
  </ds:schemaRefs>
</ds:datastoreItem>
</file>

<file path=customXml/itemProps2.xml><?xml version="1.0" encoding="utf-8"?>
<ds:datastoreItem xmlns:ds="http://schemas.openxmlformats.org/officeDocument/2006/customXml" ds:itemID="{311B8520-39D0-4E39-88E2-3CE8E9A6E44A}">
  <ds:schemaRef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http://www.w3.org/XML/1998/namespace"/>
    <ds:schemaRef ds:uri="http://purl.org/dc/elements/1.1/"/>
    <ds:schemaRef ds:uri="d4a404ae-ad34-4879-9bc1-0222b2cf0ff0"/>
    <ds:schemaRef ds:uri="http://purl.org/dc/terms/"/>
    <ds:schemaRef ds:uri="9bf56555-1e8d-4e97-bc91-f4157132808f"/>
  </ds:schemaRefs>
</ds:datastoreItem>
</file>

<file path=customXml/itemProps3.xml><?xml version="1.0" encoding="utf-8"?>
<ds:datastoreItem xmlns:ds="http://schemas.openxmlformats.org/officeDocument/2006/customXml" ds:itemID="{DCD1A2F5-B8DE-45F2-AA40-6AEDBC47EED1}">
  <ds:schemaRefs>
    <ds:schemaRef ds:uri="9bf56555-1e8d-4e97-bc91-f4157132808f"/>
    <ds:schemaRef ds:uri="d4a404ae-ad34-4879-9bc1-0222b2cf0f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Integral</Template>
  <TotalTime>467</TotalTime>
  <Words>2690</Words>
  <Application>Microsoft Office PowerPoint</Application>
  <PresentationFormat>Widescreen</PresentationFormat>
  <Paragraphs>235</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brandon-grotesque</vt:lpstr>
      <vt:lpstr>calibri</vt:lpstr>
      <vt:lpstr>calibri</vt:lpstr>
      <vt:lpstr>Gotham Narrow Book, sans-serif</vt:lpstr>
      <vt:lpstr>Tw Cen MT</vt:lpstr>
      <vt:lpstr>Tw Cen MT Condensed</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 -prata om jämställdhet</dc:title>
  <dc:creator>Olivia Jonsson Ollander</dc:creator>
  <cp:lastModifiedBy>Iain Dunbar</cp:lastModifiedBy>
  <cp:revision>3</cp:revision>
  <cp:lastPrinted>2024-08-05T11:21:35Z</cp:lastPrinted>
  <dcterms:created xsi:type="dcterms:W3CDTF">2024-04-23T09:31:13Z</dcterms:created>
  <dcterms:modified xsi:type="dcterms:W3CDTF">2024-08-29T12:06:51Z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0x010100CC6375039FE2E941A14E371BFC300E0E</vt:lpwstr>
  </property>
  <property fmtid="{D5CDD505-2E9C-101B-9397-08002B2CF9AE}" pid="3" name="MediaServiceImageTags">
    <vt:lpwstr/>
  </property>
</Properties>
</file>