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9" r:id="rId4"/>
    <p:sldMasterId id="2147483749" r:id="rId5"/>
    <p:sldMasterId id="2147483719" r:id="rId6"/>
    <p:sldMasterId id="2147483772" r:id="rId7"/>
    <p:sldMasterId id="2147483790" r:id="rId8"/>
  </p:sldMasterIdLst>
  <p:notesMasterIdLst>
    <p:notesMasterId r:id="rId17"/>
  </p:notesMasterIdLst>
  <p:sldIdLst>
    <p:sldId id="2147483628" r:id="rId9"/>
    <p:sldId id="338" r:id="rId10"/>
    <p:sldId id="2147483625" r:id="rId11"/>
    <p:sldId id="262" r:id="rId12"/>
    <p:sldId id="263" r:id="rId13"/>
    <p:sldId id="257" r:id="rId14"/>
    <p:sldId id="2147483626" r:id="rId15"/>
    <p:sldId id="2147483627" r:id="rId16"/>
  </p:sldIdLst>
  <p:sldSz cx="12192000" cy="6858000"/>
  <p:notesSz cx="6858000" cy="9144000"/>
  <p:embeddedFontLst>
    <p:embeddedFont>
      <p:font typeface="Borna" pitchFamily="2" charset="0"/>
      <p:regular r:id="rId18"/>
      <p:bold r:id="rId19"/>
      <p:italic r:id="rId20"/>
      <p:boldItalic r:id="rId21"/>
    </p:embeddedFont>
    <p:embeddedFont>
      <p:font typeface="Borna Medium" pitchFamily="2" charset="0"/>
      <p:regular r:id="rId22"/>
      <p:italic r:id="rId23"/>
    </p:embeddedFont>
    <p:embeddedFont>
      <p:font typeface="Borna SemiBold" pitchFamily="2" charset="0"/>
      <p:bold r:id="rId24"/>
      <p:bold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id="{8DB7CE74-5223-F648-8EB5-7C93517D54FF}">
          <p14:sldIdLst/>
        </p14:section>
        <p14:section name="Lightmode" id="{D30F3D97-3544-D142-A246-2680A5D99A6A}">
          <p14:sldIdLst>
            <p14:sldId id="2147483628"/>
            <p14:sldId id="338"/>
            <p14:sldId id="2147483625"/>
            <p14:sldId id="262"/>
            <p14:sldId id="263"/>
            <p14:sldId id="257"/>
          </p14:sldIdLst>
        </p14:section>
        <p14:section name="Darkmode" id="{50CA78D3-2AA0-4046-9646-C9B32F5B220E}">
          <p14:sldIdLst>
            <p14:sldId id="2147483626"/>
            <p14:sldId id="21474836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Format med tema 2 - dekorfär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Format med tema 2 - dekorfär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örkt format 1 - Dekorfär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örkt format 1 - Dekorfär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Format med tema 2 - dekorfär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Format med tema 2 - dekorfärg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8246" autoAdjust="0"/>
  </p:normalViewPr>
  <p:slideViewPr>
    <p:cSldViewPr snapToGrid="0" showGuides="1">
      <p:cViewPr varScale="1">
        <p:scale>
          <a:sx n="58" d="100"/>
          <a:sy n="58" d="100"/>
        </p:scale>
        <p:origin x="98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E1C5B-9996-4382-AC89-49F86A66466A}" type="datetimeFigureOut">
              <a:rPr lang="sv-SE" smtClean="0"/>
              <a:t>2026-02-18</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91617-1DE5-49F6-B281-EF05B1AD6EFD}" type="slidenum">
              <a:rPr lang="sv-SE" smtClean="0"/>
              <a:t>‹#›</a:t>
            </a:fld>
            <a:endParaRPr lang="sv-SE" dirty="0"/>
          </a:p>
        </p:txBody>
      </p:sp>
    </p:spTree>
    <p:extLst>
      <p:ext uri="{BB962C8B-B14F-4D97-AF65-F5344CB8AC3E}">
        <p14:creationId xmlns:p14="http://schemas.microsoft.com/office/powerpoint/2010/main" val="238719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9.sv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Flyget är viktigt för Umeå,</a:t>
            </a:r>
          </a:p>
          <a:p>
            <a:r>
              <a:rPr lang="sv-SE" dirty="0"/>
              <a:t>Flyget är viktigt för Umeå Energi – fler andra mer internationella samarbeten</a:t>
            </a:r>
          </a:p>
          <a:p>
            <a:r>
              <a:rPr lang="sv-SE" dirty="0"/>
              <a:t>Viktigt att flyget kan möta behov av minskad klimatpåverkan</a:t>
            </a:r>
          </a:p>
          <a:p>
            <a:r>
              <a:rPr lang="sv-SE" dirty="0"/>
              <a:t>I den här utvecklingen händer något – en fråga om produktion av e-bränslen blir en fråga för ett lokalt energibolag!</a:t>
            </a:r>
          </a:p>
        </p:txBody>
      </p:sp>
      <p:sp>
        <p:nvSpPr>
          <p:cNvPr id="4" name="Platshållare för bildnummer 3"/>
          <p:cNvSpPr>
            <a:spLocks noGrp="1"/>
          </p:cNvSpPr>
          <p:nvPr>
            <p:ph type="sldNum" sz="quarter" idx="5"/>
          </p:nvPr>
        </p:nvSpPr>
        <p:spPr/>
        <p:txBody>
          <a:bodyPr/>
          <a:lstStyle/>
          <a:p>
            <a:fld id="{15F91617-1DE5-49F6-B281-EF05B1AD6EFD}" type="slidenum">
              <a:rPr lang="sv-SE" smtClean="0"/>
              <a:t>1</a:t>
            </a:fld>
            <a:endParaRPr lang="sv-SE" dirty="0"/>
          </a:p>
        </p:txBody>
      </p:sp>
    </p:spTree>
    <p:extLst>
      <p:ext uri="{BB962C8B-B14F-4D97-AF65-F5344CB8AC3E}">
        <p14:creationId xmlns:p14="http://schemas.microsoft.com/office/powerpoint/2010/main" val="37770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srgbClr val="FBFFF8"/>
              </a:solidFill>
              <a:effectLst/>
              <a:uLnTx/>
              <a:uFillTx/>
              <a:latin typeface="Born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FBFFF8"/>
                </a:solidFill>
                <a:effectLst/>
                <a:uLnTx/>
                <a:uFillTx/>
                <a:latin typeface="Borna"/>
                <a:ea typeface="+mn-ea"/>
                <a:cs typeface="+mn-cs"/>
              </a:rPr>
              <a:t>Umeå Energi utvecklas från </a:t>
            </a:r>
            <a:r>
              <a:rPr kumimoji="0" lang="sv-SE" sz="1200" b="1" i="0" u="none" strike="noStrike" kern="1200" cap="none" spc="0" normalizeH="0" baseline="0" noProof="0" dirty="0">
                <a:ln>
                  <a:noFill/>
                </a:ln>
                <a:solidFill>
                  <a:srgbClr val="FBFFF8"/>
                </a:solidFill>
                <a:effectLst/>
                <a:uLnTx/>
                <a:uFillTx/>
                <a:latin typeface="Borna"/>
                <a:ea typeface="+mn-ea"/>
                <a:cs typeface="+mn-cs"/>
              </a:rPr>
              <a:t>operativ energileverantör </a:t>
            </a:r>
            <a:r>
              <a:rPr kumimoji="0" lang="sv-SE" sz="1200" b="0" i="0" u="none" strike="noStrike" kern="1200" cap="none" spc="0" normalizeH="0" baseline="0" noProof="0" dirty="0">
                <a:ln>
                  <a:noFill/>
                </a:ln>
                <a:solidFill>
                  <a:srgbClr val="FBFFF8"/>
                </a:solidFill>
                <a:effectLst/>
                <a:uLnTx/>
                <a:uFillTx/>
                <a:latin typeface="Borna"/>
                <a:ea typeface="+mn-ea"/>
                <a:cs typeface="+mn-cs"/>
              </a:rPr>
              <a:t>till</a:t>
            </a:r>
            <a:r>
              <a:rPr kumimoji="0" lang="sv-SE" sz="1200" b="1" i="0" u="none" strike="noStrike" kern="1200" cap="none" spc="0" normalizeH="0" baseline="0" noProof="0" dirty="0">
                <a:ln>
                  <a:noFill/>
                </a:ln>
                <a:solidFill>
                  <a:srgbClr val="FBFFF8"/>
                </a:solidFill>
                <a:effectLst/>
                <a:uLnTx/>
                <a:uFillTx/>
                <a:latin typeface="Borna"/>
                <a:ea typeface="+mn-ea"/>
                <a:cs typeface="+mn-cs"/>
              </a:rPr>
              <a:t> samhällsutvecklare</a:t>
            </a:r>
            <a:r>
              <a:rPr kumimoji="0" lang="sv-SE" sz="1200" b="0" i="0" u="none" strike="noStrike" kern="1200" cap="none" spc="0" normalizeH="0" baseline="0" noProof="0" dirty="0">
                <a:ln>
                  <a:noFill/>
                </a:ln>
                <a:solidFill>
                  <a:srgbClr val="FBFFF8"/>
                </a:solidFill>
                <a:effectLst/>
                <a:uLnTx/>
                <a:uFillTx/>
                <a:latin typeface="Borna"/>
                <a:ea typeface="+mn-ea"/>
                <a:cs typeface="+mn-cs"/>
              </a:rPr>
              <a:t> – med fokus på tillväxt, klimatomställning och i dagens omvärldsläge, </a:t>
            </a:r>
            <a:r>
              <a:rPr kumimoji="0" lang="sv-SE" sz="1200" b="1" i="0" u="none" strike="noStrike" kern="1200" cap="none" spc="0" normalizeH="0" baseline="0" noProof="0" dirty="0">
                <a:ln>
                  <a:noFill/>
                </a:ln>
                <a:solidFill>
                  <a:srgbClr val="FBFFF8"/>
                </a:solidFill>
                <a:effectLst/>
                <a:uLnTx/>
                <a:uFillTx/>
                <a:latin typeface="Borna"/>
                <a:ea typeface="+mn-ea"/>
                <a:cs typeface="+mn-cs"/>
              </a:rPr>
              <a:t>regional robusthet och </a:t>
            </a:r>
            <a:r>
              <a:rPr kumimoji="0" lang="sv-SE" sz="1200" b="1" i="0" u="none" strike="noStrike" kern="1200" cap="none" spc="0" normalizeH="0" baseline="0" noProof="0" dirty="0" err="1">
                <a:ln>
                  <a:noFill/>
                </a:ln>
                <a:solidFill>
                  <a:srgbClr val="FBFFF8"/>
                </a:solidFill>
                <a:effectLst/>
                <a:uLnTx/>
                <a:uFillTx/>
                <a:latin typeface="Borna"/>
                <a:ea typeface="+mn-ea"/>
                <a:cs typeface="+mn-cs"/>
              </a:rPr>
              <a:t>resiliens</a:t>
            </a:r>
            <a:r>
              <a:rPr kumimoji="0" lang="sv-SE" sz="1200" b="0" i="0" u="none" strike="noStrike" kern="1200" cap="none" spc="0" normalizeH="0" baseline="0" noProof="0" dirty="0">
                <a:ln>
                  <a:noFill/>
                </a:ln>
                <a:solidFill>
                  <a:srgbClr val="FBFFF8"/>
                </a:solidFill>
                <a:effectLst/>
                <a:uLnTx/>
                <a:uFillTx/>
                <a:latin typeface="Borna"/>
                <a:ea typeface="+mn-ea"/>
                <a:cs typeface="+mn-cs"/>
              </a:rPr>
              <a:t>.</a:t>
            </a:r>
            <a:endParaRPr kumimoji="0" lang="sv-SE" sz="1200" b="1" i="0" u="none" strike="noStrike" kern="1200" cap="none" spc="0" normalizeH="0" baseline="0" noProof="0" dirty="0">
              <a:ln>
                <a:noFill/>
              </a:ln>
              <a:solidFill>
                <a:srgbClr val="FBFFF8"/>
              </a:solidFill>
              <a:effectLst/>
              <a:uLnTx/>
              <a:uFillTx/>
              <a:latin typeface="Born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FBFFF8"/>
                </a:solidFill>
                <a:effectLst/>
                <a:uLnTx/>
                <a:uFillTx/>
                <a:latin typeface="Borna"/>
                <a:ea typeface="+mn-ea"/>
                <a:cs typeface="+mn-cs"/>
              </a:rPr>
              <a:t>Sammankopplar </a:t>
            </a:r>
            <a:r>
              <a:rPr kumimoji="0" lang="sv-SE" sz="1200" b="1" i="0" u="none" strike="noStrike" kern="1200" cap="none" spc="0" normalizeH="0" baseline="0" noProof="0" dirty="0">
                <a:ln>
                  <a:noFill/>
                </a:ln>
                <a:solidFill>
                  <a:srgbClr val="FBFFF8"/>
                </a:solidFill>
                <a:effectLst/>
                <a:uLnTx/>
                <a:uFillTx/>
                <a:latin typeface="Borna"/>
                <a:ea typeface="+mn-ea"/>
                <a:cs typeface="+mn-cs"/>
              </a:rPr>
              <a:t>energisystemet</a:t>
            </a:r>
            <a:r>
              <a:rPr kumimoji="0" lang="sv-SE" sz="1200" b="0" i="0" u="none" strike="noStrike" kern="1200" cap="none" spc="0" normalizeH="0" baseline="0" noProof="0" dirty="0">
                <a:ln>
                  <a:noFill/>
                </a:ln>
                <a:solidFill>
                  <a:srgbClr val="FBFFF8"/>
                </a:solidFill>
                <a:effectLst/>
                <a:uLnTx/>
                <a:uFillTx/>
                <a:latin typeface="Borna"/>
                <a:ea typeface="+mn-ea"/>
                <a:cs typeface="+mn-cs"/>
              </a:rPr>
              <a:t> med </a:t>
            </a:r>
            <a:r>
              <a:rPr kumimoji="0" lang="sv-SE" sz="1200" b="1" i="0" u="none" strike="noStrike" kern="1200" cap="none" spc="0" normalizeH="0" baseline="0" noProof="0" dirty="0">
                <a:ln>
                  <a:noFill/>
                </a:ln>
                <a:solidFill>
                  <a:srgbClr val="FBFFF8"/>
                </a:solidFill>
                <a:effectLst/>
                <a:uLnTx/>
                <a:uFillTx/>
                <a:latin typeface="Borna"/>
                <a:ea typeface="+mn-ea"/>
                <a:cs typeface="+mn-cs"/>
              </a:rPr>
              <a:t>samhällskritiska behov</a:t>
            </a:r>
            <a:r>
              <a:rPr kumimoji="0" lang="sv-SE" sz="1200" b="0" i="0" u="none" strike="noStrike" kern="1200" cap="none" spc="0" normalizeH="0" baseline="0" noProof="0" dirty="0">
                <a:ln>
                  <a:noFill/>
                </a:ln>
                <a:solidFill>
                  <a:srgbClr val="FBFFF8"/>
                </a:solidFill>
                <a:effectLst/>
                <a:uLnTx/>
                <a:uFillTx/>
                <a:latin typeface="Borna"/>
                <a:ea typeface="+mn-ea"/>
                <a:cs typeface="+mn-cs"/>
              </a:rPr>
              <a:t> i integrerade system: elnät, fjärrvärme, material- och CO₂-flöden, </a:t>
            </a:r>
            <a:br>
              <a:rPr kumimoji="0" lang="sv-SE" sz="1200" b="0" i="0" u="none" strike="noStrike" kern="1200" cap="none" spc="0" normalizeH="0" baseline="0" noProof="0" dirty="0">
                <a:ln>
                  <a:noFill/>
                </a:ln>
                <a:solidFill>
                  <a:srgbClr val="FBFFF8"/>
                </a:solidFill>
                <a:effectLst/>
                <a:uLnTx/>
                <a:uFillTx/>
                <a:latin typeface="Borna"/>
                <a:ea typeface="+mn-ea"/>
                <a:cs typeface="+mn-cs"/>
              </a:rPr>
            </a:br>
            <a:r>
              <a:rPr kumimoji="0" lang="sv-SE" sz="1200" b="0" i="0" u="none" strike="noStrike" kern="1200" cap="none" spc="0" normalizeH="0" baseline="0" noProof="0" dirty="0">
                <a:ln>
                  <a:noFill/>
                </a:ln>
                <a:solidFill>
                  <a:srgbClr val="FBFFF8"/>
                </a:solidFill>
                <a:effectLst/>
                <a:uLnTx/>
                <a:uFillTx/>
                <a:latin typeface="Borna"/>
                <a:ea typeface="+mn-ea"/>
                <a:cs typeface="+mn-cs"/>
              </a:rPr>
              <a:t>ö-nätsförmåga samt e-bränslen för flyg och sjöfart.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srgbClr val="FBFFF8"/>
                </a:solidFill>
                <a:effectLst/>
                <a:uLnTx/>
                <a:uFillTx/>
                <a:latin typeface="Borna"/>
                <a:ea typeface="+mn-ea"/>
                <a:cs typeface="+mn-cs"/>
              </a:rPr>
              <a:t>Resultatet </a:t>
            </a:r>
            <a:r>
              <a:rPr kumimoji="0" lang="sv-SE" sz="1200" b="0" i="0" u="none" strike="noStrike" kern="1200" cap="none" spc="0" normalizeH="0" baseline="0" noProof="0" dirty="0">
                <a:ln>
                  <a:noFill/>
                </a:ln>
                <a:solidFill>
                  <a:srgbClr val="FBFFF8"/>
                </a:solidFill>
                <a:effectLst/>
                <a:uLnTx/>
                <a:uFillTx/>
                <a:latin typeface="Borna"/>
                <a:ea typeface="+mn-ea"/>
                <a:cs typeface="+mn-cs"/>
              </a:rPr>
              <a:t>är värden som </a:t>
            </a:r>
            <a:r>
              <a:rPr kumimoji="0" lang="sv-SE" sz="1200" b="1" i="0" u="none" strike="noStrike" kern="1200" cap="none" spc="0" normalizeH="0" baseline="0" noProof="0" dirty="0">
                <a:ln>
                  <a:noFill/>
                </a:ln>
                <a:solidFill>
                  <a:srgbClr val="FBFFF8"/>
                </a:solidFill>
                <a:effectLst/>
                <a:uLnTx/>
                <a:uFillTx/>
                <a:latin typeface="Borna"/>
                <a:ea typeface="+mn-ea"/>
                <a:cs typeface="+mn-cs"/>
              </a:rPr>
              <a:t>samverkar</a:t>
            </a:r>
            <a:r>
              <a:rPr kumimoji="0" lang="sv-SE" sz="1200" b="0" i="0" u="none" strike="noStrike" kern="1200" cap="none" spc="0" normalizeH="0" baseline="0" noProof="0" dirty="0">
                <a:ln>
                  <a:noFill/>
                </a:ln>
                <a:solidFill>
                  <a:srgbClr val="FBFFF8"/>
                </a:solidFill>
                <a:effectLst/>
                <a:uLnTx/>
                <a:uFillTx/>
                <a:latin typeface="Borna"/>
                <a:ea typeface="+mn-ea"/>
                <a:cs typeface="+mn-cs"/>
              </a:rPr>
              <a:t>: effektivare energisystem, klimatnytta, regional tillväxt och försörjningstrygghet i ett </a:t>
            </a:r>
            <a:br>
              <a:rPr kumimoji="0" lang="sv-SE" sz="1200" b="0" i="0" u="none" strike="noStrike" kern="1200" cap="none" spc="0" normalizeH="0" baseline="0" noProof="0" dirty="0">
                <a:ln>
                  <a:noFill/>
                </a:ln>
                <a:solidFill>
                  <a:srgbClr val="FBFFF8"/>
                </a:solidFill>
                <a:effectLst/>
                <a:uLnTx/>
                <a:uFillTx/>
                <a:latin typeface="Borna"/>
                <a:ea typeface="+mn-ea"/>
                <a:cs typeface="+mn-cs"/>
              </a:rPr>
            </a:br>
            <a:r>
              <a:rPr kumimoji="0" lang="sv-SE" sz="1200" b="0" i="0" u="none" strike="noStrike" kern="1200" cap="none" spc="0" normalizeH="0" baseline="0" noProof="0" dirty="0">
                <a:ln>
                  <a:noFill/>
                </a:ln>
                <a:solidFill>
                  <a:srgbClr val="FBFFF8"/>
                </a:solidFill>
                <a:effectLst/>
                <a:uLnTx/>
                <a:uFillTx/>
                <a:latin typeface="Borna"/>
                <a:ea typeface="+mn-ea"/>
                <a:cs typeface="+mn-cs"/>
              </a:rPr>
              <a:t>osäkert läge</a:t>
            </a:r>
          </a:p>
        </p:txBody>
      </p:sp>
      <p:sp>
        <p:nvSpPr>
          <p:cNvPr id="4" name="Platshållare för bildnummer 3"/>
          <p:cNvSpPr>
            <a:spLocks noGrp="1"/>
          </p:cNvSpPr>
          <p:nvPr>
            <p:ph type="sldNum" sz="quarter" idx="5"/>
          </p:nvPr>
        </p:nvSpPr>
        <p:spPr/>
        <p:txBody>
          <a:bodyPr/>
          <a:lstStyle/>
          <a:p>
            <a:fld id="{15F91617-1DE5-49F6-B281-EF05B1AD6EFD}" type="slidenum">
              <a:rPr lang="sv-SE" smtClean="0"/>
              <a:t>2</a:t>
            </a:fld>
            <a:endParaRPr lang="sv-SE" dirty="0"/>
          </a:p>
        </p:txBody>
      </p:sp>
    </p:spTree>
    <p:extLst>
      <p:ext uri="{BB962C8B-B14F-4D97-AF65-F5344CB8AC3E}">
        <p14:creationId xmlns:p14="http://schemas.microsoft.com/office/powerpoint/2010/main" val="229302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B51B-8DBB-4E50-5BF3-5664EFCCFE9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AAC71A4-AF50-A765-52BE-40427910E3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86C6BC-F676-D08D-1F07-1147B35608D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FB9E16E-C810-B9CE-8C04-A9CF72B896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91617-1DE5-49F6-B281-EF05B1AD6EFD}"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098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600"/>
              </a:spcBef>
              <a:buBlip>
                <a:blip r:embed="rId3">
                  <a:extLst>
                    <a:ext uri="{96DAC541-7B7A-43D3-8B79-37D633B846F1}">
                      <asvg:svgBlip xmlns:asvg="http://schemas.microsoft.com/office/drawing/2016/SVG/main" r:embed="rId4"/>
                    </a:ext>
                  </a:extLst>
                </a:blip>
              </a:buBlip>
              <a:defRPr/>
            </a:pPr>
            <a:r>
              <a:rPr lang="sv-SE" sz="1800" dirty="0">
                <a:solidFill>
                  <a:schemeClr val="bg1"/>
                </a:solidFill>
              </a:rPr>
              <a:t>Samarbete med </a:t>
            </a:r>
            <a:r>
              <a:rPr lang="sv-SE" sz="1800" dirty="0" err="1">
                <a:solidFill>
                  <a:schemeClr val="bg1"/>
                </a:solidFill>
              </a:rPr>
              <a:t>Liquid</a:t>
            </a:r>
            <a:r>
              <a:rPr lang="sv-SE" sz="1800" dirty="0">
                <a:solidFill>
                  <a:schemeClr val="bg1"/>
                </a:solidFill>
              </a:rPr>
              <a:t> </a:t>
            </a:r>
            <a:r>
              <a:rPr lang="sv-SE" sz="1800" dirty="0" err="1">
                <a:solidFill>
                  <a:schemeClr val="bg1"/>
                </a:solidFill>
              </a:rPr>
              <a:t>Wind</a:t>
            </a:r>
            <a:r>
              <a:rPr lang="sv-SE" sz="1800" dirty="0">
                <a:solidFill>
                  <a:schemeClr val="bg1"/>
                </a:solidFill>
              </a:rPr>
              <a:t> - bygger en anläggning för elektrobränsle (e-metanol).</a:t>
            </a:r>
          </a:p>
          <a:p>
            <a:pPr>
              <a:spcBef>
                <a:spcPts val="1600"/>
              </a:spcBef>
              <a:buBlip>
                <a:blip r:embed="rId3">
                  <a:extLst>
                    <a:ext uri="{96DAC541-7B7A-43D3-8B79-37D633B846F1}">
                      <asvg:svgBlip xmlns:asvg="http://schemas.microsoft.com/office/drawing/2016/SVG/main" r:embed="rId4"/>
                    </a:ext>
                  </a:extLst>
                </a:blip>
              </a:buBlip>
              <a:defRPr/>
            </a:pPr>
            <a:r>
              <a:rPr lang="sv-SE" sz="1800" dirty="0">
                <a:solidFill>
                  <a:schemeClr val="bg1"/>
                </a:solidFill>
              </a:rPr>
              <a:t>Projektering klar, miljötillstånd på plats, dialog med investerare.</a:t>
            </a:r>
          </a:p>
          <a:p>
            <a:pPr>
              <a:spcBef>
                <a:spcPts val="1600"/>
              </a:spcBef>
              <a:buBlip>
                <a:blip r:embed="rId3">
                  <a:extLst>
                    <a:ext uri="{96DAC541-7B7A-43D3-8B79-37D633B846F1}">
                      <asvg:svgBlip xmlns:asvg="http://schemas.microsoft.com/office/drawing/2016/SVG/main" r:embed="rId4"/>
                    </a:ext>
                  </a:extLst>
                </a:blip>
              </a:buBlip>
              <a:defRPr/>
            </a:pPr>
            <a:r>
              <a:rPr lang="sv-SE" sz="1800" dirty="0">
                <a:solidFill>
                  <a:schemeClr val="bg1"/>
                </a:solidFill>
              </a:rPr>
              <a:t>Byggstart 2026. Klar för produktion 2029.</a:t>
            </a:r>
          </a:p>
          <a:p>
            <a:pPr>
              <a:spcBef>
                <a:spcPts val="1600"/>
              </a:spcBef>
              <a:buBlip>
                <a:blip r:embed="rId3">
                  <a:extLst>
                    <a:ext uri="{96DAC541-7B7A-43D3-8B79-37D633B846F1}">
                      <asvg:svgBlip xmlns:asvg="http://schemas.microsoft.com/office/drawing/2016/SVG/main" r:embed="rId4"/>
                    </a:ext>
                  </a:extLst>
                </a:blip>
              </a:buBlip>
              <a:defRPr/>
            </a:pPr>
            <a:r>
              <a:rPr lang="sv-SE" sz="1800" dirty="0">
                <a:solidFill>
                  <a:schemeClr val="bg1"/>
                </a:solidFill>
              </a:rPr>
              <a:t>CO₂ från rökgaserna från </a:t>
            </a:r>
            <a:br>
              <a:rPr lang="sv-SE" sz="1800" dirty="0">
                <a:solidFill>
                  <a:schemeClr val="bg1"/>
                </a:solidFill>
              </a:rPr>
            </a:br>
            <a:r>
              <a:rPr lang="sv-SE" sz="1800" dirty="0">
                <a:solidFill>
                  <a:schemeClr val="bg1"/>
                </a:solidFill>
              </a:rPr>
              <a:t>Dåva 1 och Dåva 2 tas tillvara och, tillsammans med grön vätgas, omvandlas till 100 000 ton elektrobränsle per år.</a:t>
            </a:r>
          </a:p>
          <a:p>
            <a:pPr>
              <a:spcBef>
                <a:spcPts val="1600"/>
              </a:spcBef>
              <a:buBlip>
                <a:blip r:embed="rId3">
                  <a:extLst>
                    <a:ext uri="{96DAC541-7B7A-43D3-8B79-37D633B846F1}">
                      <asvg:svgBlip xmlns:asvg="http://schemas.microsoft.com/office/drawing/2016/SVG/main" r:embed="rId4"/>
                    </a:ext>
                  </a:extLst>
                </a:blip>
              </a:buBlip>
              <a:defRPr/>
            </a:pPr>
            <a:r>
              <a:rPr lang="sv-SE" sz="1800" dirty="0">
                <a:solidFill>
                  <a:schemeClr val="bg1"/>
                </a:solidFill>
              </a:rPr>
              <a:t>Nytta: Minskade CO₂ utsläpp inom sjöfarten och i Umeå,</a:t>
            </a:r>
            <a:br>
              <a:rPr lang="sv-SE" sz="1800" dirty="0">
                <a:solidFill>
                  <a:schemeClr val="bg1"/>
                </a:solidFill>
              </a:rPr>
            </a:br>
            <a:r>
              <a:rPr lang="sv-SE" sz="1800" dirty="0">
                <a:solidFill>
                  <a:schemeClr val="bg1"/>
                </a:solidFill>
              </a:rPr>
              <a:t>restenergi gör fjärrvärmen</a:t>
            </a:r>
            <a:br>
              <a:rPr lang="sv-SE" sz="1800" dirty="0">
                <a:solidFill>
                  <a:schemeClr val="bg1"/>
                </a:solidFill>
              </a:rPr>
            </a:br>
            <a:r>
              <a:rPr lang="sv-SE" sz="1800" dirty="0">
                <a:solidFill>
                  <a:schemeClr val="bg1"/>
                </a:solidFill>
              </a:rPr>
              <a:t>mer konkurrenskraftig</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91617-1DE5-49F6-B281-EF05B1AD6EFD}"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167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600"/>
              </a:spcBef>
            </a:pPr>
            <a:r>
              <a:rPr lang="sv-SE" sz="1800" dirty="0">
                <a:solidFill>
                  <a:schemeClr val="bg1"/>
                </a:solidFill>
              </a:rPr>
              <a:t>Förstudie slutförs under våren – återvinning av avfall genom förgasning och med vätgas, omvandling till hållbart flygbränsle.</a:t>
            </a:r>
          </a:p>
          <a:p>
            <a:pPr>
              <a:spcBef>
                <a:spcPts val="1600"/>
              </a:spcBef>
            </a:pPr>
            <a:r>
              <a:rPr lang="sv-SE" sz="1800" dirty="0">
                <a:solidFill>
                  <a:schemeClr val="bg1"/>
                </a:solidFill>
              </a:rPr>
              <a:t>I partnerskap med norska Mana/NG Nordic och Braathens </a:t>
            </a:r>
            <a:r>
              <a:rPr lang="sv-SE" sz="1800" dirty="0" err="1">
                <a:solidFill>
                  <a:schemeClr val="bg1"/>
                </a:solidFill>
              </a:rPr>
              <a:t>Renavia</a:t>
            </a:r>
            <a:r>
              <a:rPr lang="sv-SE" sz="1800" dirty="0">
                <a:solidFill>
                  <a:schemeClr val="bg1"/>
                </a:solidFill>
              </a:rPr>
              <a:t> AB.</a:t>
            </a:r>
          </a:p>
          <a:p>
            <a:pPr>
              <a:spcBef>
                <a:spcPts val="1600"/>
              </a:spcBef>
            </a:pPr>
            <a:r>
              <a:rPr lang="sv-SE" sz="1800" dirty="0">
                <a:solidFill>
                  <a:schemeClr val="bg1"/>
                </a:solidFill>
              </a:rPr>
              <a:t>Ny anläggning planeras på Umeå Eco Industrial Park, med planerad </a:t>
            </a:r>
            <a:r>
              <a:rPr lang="sv-SE" sz="1800" dirty="0" err="1">
                <a:solidFill>
                  <a:schemeClr val="bg1"/>
                </a:solidFill>
              </a:rPr>
              <a:t>driftstart</a:t>
            </a:r>
            <a:r>
              <a:rPr lang="sv-SE" sz="1800" dirty="0">
                <a:solidFill>
                  <a:schemeClr val="bg1"/>
                </a:solidFill>
              </a:rPr>
              <a:t> 2032. </a:t>
            </a:r>
          </a:p>
          <a:p>
            <a:pPr>
              <a:spcBef>
                <a:spcPts val="1600"/>
              </a:spcBef>
            </a:pPr>
            <a:r>
              <a:rPr lang="sv-SE" sz="1800" dirty="0">
                <a:solidFill>
                  <a:schemeClr val="bg1"/>
                </a:solidFill>
              </a:rPr>
              <a:t>Nytta: Minskade CO₂ utsläpp inom flygindustrin, restenergi gör fjärrvärmen mer konkurrenskraftig och inhemsk produktion av bränsle</a:t>
            </a:r>
          </a:p>
          <a:p>
            <a:pPr>
              <a:spcBef>
                <a:spcPts val="1600"/>
              </a:spcBef>
            </a:pPr>
            <a:endParaRPr lang="sv-SE" sz="1800" dirty="0">
              <a:solidFill>
                <a:schemeClr val="bg1"/>
              </a:solidFill>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91617-1DE5-49F6-B281-EF05B1AD6EFD}"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858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Sedan 1892 verkar vi för ett tryggt och upplyst Umeå.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Allt vi på Umeå Energi gör, gör vi med Umeåbornas bästa för ögonen. Från stora projekt till små vardagsbeslut. För att på sikt närma oss vår vision om att vara ett självklart val för framtidens Umeå.</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91617-1DE5-49F6-B281-EF05B1AD6EFD}"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94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Vi vill ta vara på rökgaserna från våra kraftvärmeverk på Umeå Eco Industrial Park. Därför arbetar vi parallellt med att förverkliga planerna på en anläggning för storskalig produktion av grönt elektrobränsle, e-metanol, ett projekt som nyligen beviljats miljötillstånd.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Anläggningen, som projekteras av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Liquid</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Wind</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 samverkan med oss på Umeå Energi, är en av de största industrisatsningarna i Umeå och beräknas stå klar för produktion 2027.</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Vi har fått tillstånd att producera upp till 130 000 ton e-metanol och fånga in 230 000 ton koldioxid årligen. </a:t>
            </a: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Sjöfarten ställer om och e-metanol är efterfrågat, exempelvis är Aurora Botnia – fartyget som trafikerar Umeå och Vasa – byggd för att använda e-metanol. </a:t>
            </a:r>
          </a:p>
          <a:p>
            <a:pPr>
              <a:lnSpc>
                <a:spcPct val="107000"/>
              </a:lnSpc>
              <a:spcAft>
                <a:spcPts val="800"/>
              </a:spcAft>
            </a:pP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pPr>
              <a:spcBef>
                <a:spcPts val="1600"/>
              </a:spcBef>
            </a:pPr>
            <a:r>
              <a:rPr lang="sv-SE" sz="1800" dirty="0"/>
              <a:t>Tar vara på rökgaserna från kraftvärmeverken och omvandlar 170 000 ton CO</a:t>
            </a:r>
            <a:r>
              <a:rPr lang="sv-SE" sz="1800" baseline="-25000" dirty="0"/>
              <a:t>2</a:t>
            </a:r>
            <a:r>
              <a:rPr lang="sv-SE" sz="1800" dirty="0"/>
              <a:t> till 112 000 ton e-metanol per år </a:t>
            </a:r>
          </a:p>
          <a:p>
            <a:pPr>
              <a:spcBef>
                <a:spcPts val="1600"/>
              </a:spcBef>
            </a:pPr>
            <a:endParaRPr lang="sv-SE" sz="1800"/>
          </a:p>
          <a:p>
            <a:pPr>
              <a:spcBef>
                <a:spcPts val="1600"/>
              </a:spcBef>
            </a:pPr>
            <a:r>
              <a:rPr lang="sv-SE" sz="1800" dirty="0"/>
              <a:t>Aurora Botnia kan komma att drivas med lokalt producerad </a:t>
            </a:r>
            <a:br>
              <a:rPr lang="sv-SE" sz="1800"/>
            </a:br>
            <a:r>
              <a:rPr lang="sv-SE" sz="1800" dirty="0"/>
              <a:t>e-metanol</a:t>
            </a:r>
          </a:p>
          <a:p>
            <a:pPr>
              <a:lnSpc>
                <a:spcPct val="107000"/>
              </a:lnSpc>
              <a:spcAft>
                <a:spcPts val="800"/>
              </a:spcAft>
            </a:pP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91617-1DE5-49F6-B281-EF05B1AD6EFD}"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167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Förutom sjöfarten vill vi bidra till en mer hållbar flygindustri.  Därför har vi och Umeå kommunföretag inlett ett partnerskap med norska Mana. Tillsammans undersöker vi möjligheterna att bygga en anläggning för att likt det vi gör för sjöfarten göra samma sak för flygindustrin. </a:t>
            </a:r>
          </a:p>
          <a:p>
            <a:pPr>
              <a:lnSpc>
                <a:spcPct val="107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Det vill säga att ta vara på rökgaserna från kraftvärmeverken och omvandla dessa till hållbart flygbränsle: SAF (</a:t>
            </a:r>
            <a:r>
              <a:rPr lang="sv-SE" sz="1800" kern="100" err="1">
                <a:effectLst/>
                <a:latin typeface="Aptos" panose="020B0004020202020204" pitchFamily="34" charset="0"/>
                <a:ea typeface="Aptos" panose="020B0004020202020204" pitchFamily="34" charset="0"/>
                <a:cs typeface="Times New Roman" panose="02020603050405020304" pitchFamily="18" charset="0"/>
              </a:rPr>
              <a:t>Sustainable</a:t>
            </a:r>
            <a:r>
              <a:rPr lang="sv-SE" sz="1800" kern="100">
                <a:effectLst/>
                <a:latin typeface="Aptos" panose="020B0004020202020204" pitchFamily="34" charset="0"/>
                <a:ea typeface="Aptos" panose="020B0004020202020204" pitchFamily="34" charset="0"/>
                <a:cs typeface="Times New Roman" panose="02020603050405020304" pitchFamily="18" charset="0"/>
              </a:rPr>
              <a:t> Aviation </a:t>
            </a:r>
            <a:r>
              <a:rPr lang="sv-SE" sz="1800" kern="100" err="1">
                <a:effectLst/>
                <a:latin typeface="Aptos" panose="020B0004020202020204" pitchFamily="34" charset="0"/>
                <a:ea typeface="Aptos" panose="020B0004020202020204" pitchFamily="34" charset="0"/>
                <a:cs typeface="Times New Roman" panose="02020603050405020304" pitchFamily="18" charset="0"/>
              </a:rPr>
              <a:t>Fuel</a:t>
            </a:r>
            <a:r>
              <a:rPr lang="sv-SE" sz="1800" kern="10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sv-SE" sz="1800" kern="100">
                <a:effectLst/>
                <a:latin typeface="Aptos" panose="020B0004020202020204" pitchFamily="34" charset="0"/>
                <a:ea typeface="Aptos" panose="020B0004020202020204" pitchFamily="34" charset="0"/>
                <a:cs typeface="Times New Roman" panose="02020603050405020304" pitchFamily="18" charset="0"/>
              </a:rPr>
              <a:t>Här finns goda möjligheter att bidra till lösningar för att ersätta fossila bränslen.</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91617-1DE5-49F6-B281-EF05B1AD6EFD}"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8581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bg>
      <p:bgPr>
        <a:solidFill>
          <a:schemeClr val="bg2"/>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5" name="Bild 4">
            <a:extLst>
              <a:ext uri="{FF2B5EF4-FFF2-40B4-BE49-F238E27FC236}">
                <a16:creationId xmlns:a16="http://schemas.microsoft.com/office/drawing/2014/main" id="{9A581931-D0DF-B9B9-6EB9-A7A7CDD294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0608" y="5632700"/>
            <a:ext cx="1861055" cy="274409"/>
          </a:xfrm>
          <a:prstGeom prst="rect">
            <a:avLst/>
          </a:prstGeom>
        </p:spPr>
      </p:pic>
      <p:pic>
        <p:nvPicPr>
          <p:cNvPr id="9" name="Bild 8">
            <a:extLst>
              <a:ext uri="{FF2B5EF4-FFF2-40B4-BE49-F238E27FC236}">
                <a16:creationId xmlns:a16="http://schemas.microsoft.com/office/drawing/2014/main" id="{2F063C99-385A-059D-CC4B-204D43F5FF5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151627" y="5537915"/>
            <a:ext cx="1168574" cy="446421"/>
          </a:xfrm>
          <a:prstGeom prst="rect">
            <a:avLst/>
          </a:prstGeom>
        </p:spPr>
      </p:pic>
      <p:sp>
        <p:nvSpPr>
          <p:cNvPr id="8" name="Platshållare för text 7">
            <a:extLst>
              <a:ext uri="{FF2B5EF4-FFF2-40B4-BE49-F238E27FC236}">
                <a16:creationId xmlns:a16="http://schemas.microsoft.com/office/drawing/2014/main" id="{0AB33A58-8B07-4500-86B6-089762C52848}"/>
              </a:ext>
            </a:extLst>
          </p:cNvPr>
          <p:cNvSpPr>
            <a:spLocks noGrp="1"/>
          </p:cNvSpPr>
          <p:nvPr>
            <p:ph type="body" sz="quarter" idx="10" hasCustomPrompt="1"/>
          </p:nvPr>
        </p:nvSpPr>
        <p:spPr>
          <a:xfrm>
            <a:off x="1159924" y="3605213"/>
            <a:ext cx="9872152" cy="603250"/>
          </a:xfrm>
          <a:prstGeom prst="rect">
            <a:avLst/>
          </a:prstGeom>
        </p:spPr>
        <p:txBody>
          <a:bodyPr/>
          <a:lstStyle>
            <a:lvl1pPr marL="0" indent="0" algn="ctr">
              <a:buNone/>
              <a:defRPr sz="2800">
                <a:solidFill>
                  <a:schemeClr val="bg2"/>
                </a:solidFill>
              </a:defRPr>
            </a:lvl1pPr>
            <a:lvl2pPr marL="457200" indent="0" algn="ctr">
              <a:buNone/>
              <a:defRPr sz="2800">
                <a:solidFill>
                  <a:schemeClr val="bg2"/>
                </a:solidFill>
              </a:defRPr>
            </a:lvl2pPr>
            <a:lvl3pPr marL="914400" indent="0" algn="ctr">
              <a:buNone/>
              <a:defRPr sz="2800">
                <a:solidFill>
                  <a:schemeClr val="bg2"/>
                </a:solidFill>
              </a:defRPr>
            </a:lvl3pPr>
            <a:lvl4pPr marL="1371600" indent="0" algn="ctr">
              <a:buNone/>
              <a:defRPr sz="2800">
                <a:solidFill>
                  <a:schemeClr val="bg2"/>
                </a:solidFill>
              </a:defRPr>
            </a:lvl4pPr>
            <a:lvl5pPr marL="1828800" indent="0" algn="ctr">
              <a:buNone/>
              <a:defRPr sz="2800">
                <a:solidFill>
                  <a:schemeClr val="bg2"/>
                </a:solidFill>
              </a:defRPr>
            </a:lvl5pPr>
          </a:lstStyle>
          <a:p>
            <a:pPr lvl="0"/>
            <a:r>
              <a:rPr lang="sv-SE" dirty="0"/>
              <a:t>Underrubrik</a:t>
            </a:r>
          </a:p>
        </p:txBody>
      </p:sp>
      <p:sp>
        <p:nvSpPr>
          <p:cNvPr id="10" name="Platshållare för text 7">
            <a:extLst>
              <a:ext uri="{FF2B5EF4-FFF2-40B4-BE49-F238E27FC236}">
                <a16:creationId xmlns:a16="http://schemas.microsoft.com/office/drawing/2014/main" id="{8995A0C5-6633-AC49-C2F0-62399130F2E1}"/>
              </a:ext>
            </a:extLst>
          </p:cNvPr>
          <p:cNvSpPr>
            <a:spLocks noGrp="1"/>
          </p:cNvSpPr>
          <p:nvPr>
            <p:ph type="body" sz="quarter" idx="11" hasCustomPrompt="1"/>
          </p:nvPr>
        </p:nvSpPr>
        <p:spPr>
          <a:xfrm>
            <a:off x="1159924" y="2555131"/>
            <a:ext cx="9872152" cy="796369"/>
          </a:xfrm>
          <a:prstGeom prst="rect">
            <a:avLst/>
          </a:prstGeom>
        </p:spPr>
        <p:txBody>
          <a:bodyPr/>
          <a:lstStyle>
            <a:lvl1pPr marL="0" indent="0" algn="ctr">
              <a:buNone/>
              <a:defRPr sz="5400">
                <a:solidFill>
                  <a:schemeClr val="accent1"/>
                </a:solidFill>
              </a:defRPr>
            </a:lvl1pPr>
            <a:lvl2pPr marL="457200" indent="0" algn="ctr">
              <a:buNone/>
              <a:defRPr sz="2800">
                <a:solidFill>
                  <a:schemeClr val="bg2"/>
                </a:solidFill>
              </a:defRPr>
            </a:lvl2pPr>
            <a:lvl3pPr marL="914400" indent="0" algn="ctr">
              <a:buNone/>
              <a:defRPr sz="2800">
                <a:solidFill>
                  <a:schemeClr val="bg2"/>
                </a:solidFill>
              </a:defRPr>
            </a:lvl3pPr>
            <a:lvl4pPr marL="1371600" indent="0" algn="ctr">
              <a:buNone/>
              <a:defRPr sz="2800">
                <a:solidFill>
                  <a:schemeClr val="bg2"/>
                </a:solidFill>
              </a:defRPr>
            </a:lvl4pPr>
            <a:lvl5pPr marL="1828800" indent="0" algn="ctr">
              <a:buNone/>
              <a:defRPr sz="2800">
                <a:solidFill>
                  <a:schemeClr val="bg2"/>
                </a:solidFill>
              </a:defRPr>
            </a:lvl5pPr>
          </a:lstStyle>
          <a:p>
            <a:pPr lvl="0"/>
            <a:r>
              <a:rPr lang="sv-SE" dirty="0"/>
              <a:t>Rubrik</a:t>
            </a:r>
          </a:p>
        </p:txBody>
      </p:sp>
    </p:spTree>
    <p:extLst>
      <p:ext uri="{BB962C8B-B14F-4D97-AF65-F5344CB8AC3E}">
        <p14:creationId xmlns:p14="http://schemas.microsoft.com/office/powerpoint/2010/main" val="12816665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genda">
    <p:bg>
      <p:bgPr>
        <a:solidFill>
          <a:schemeClr val="tx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bg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337300"/>
          </a:xfrm>
          <a:prstGeom prst="rect">
            <a:avLst/>
          </a:prstGeom>
        </p:spPr>
        <p:txBody>
          <a:bodyPr lIns="0" tIns="0" rIns="0" bIns="0"/>
          <a:lstStyle>
            <a:lvl1pPr>
              <a:defRPr>
                <a:solidFill>
                  <a:schemeClr val="bg1"/>
                </a:solidFill>
              </a:defRPr>
            </a:lvl1pPr>
          </a:lstStyle>
          <a:p>
            <a:r>
              <a:rPr lang="sv-SE" dirty="0"/>
              <a:t>Rubrik</a:t>
            </a:r>
          </a:p>
        </p:txBody>
      </p:sp>
      <p:sp>
        <p:nvSpPr>
          <p:cNvPr id="5" name="Platshållare för innehåll 2">
            <a:extLst>
              <a:ext uri="{FF2B5EF4-FFF2-40B4-BE49-F238E27FC236}">
                <a16:creationId xmlns:a16="http://schemas.microsoft.com/office/drawing/2014/main" id="{9913197C-BAB4-BC41-574A-C8CC70240B5D}"/>
              </a:ext>
            </a:extLst>
          </p:cNvPr>
          <p:cNvSpPr>
            <a:spLocks noGrp="1"/>
          </p:cNvSpPr>
          <p:nvPr>
            <p:ph idx="1" hasCustomPrompt="1"/>
          </p:nvPr>
        </p:nvSpPr>
        <p:spPr>
          <a:xfrm>
            <a:off x="1377244" y="1292578"/>
            <a:ext cx="6728178" cy="4296563"/>
          </a:xfrm>
          <a:prstGeom prst="rect">
            <a:avLst/>
          </a:prstGeom>
        </p:spPr>
        <p:txBody>
          <a:bodyPr/>
          <a:lstStyle>
            <a:lvl1pPr marL="449263" indent="-439738" defTabSz="180000">
              <a:spcBef>
                <a:spcPts val="1600"/>
              </a:spcBef>
              <a:buClr>
                <a:schemeClr val="accent1"/>
              </a:buClr>
              <a:buFont typeface="+mj-lt"/>
              <a:buAutoNum type="arabicPeriod"/>
              <a:tabLst/>
              <a:defRPr sz="2800" b="0" i="0">
                <a:solidFill>
                  <a:schemeClr val="tx2"/>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pic>
        <p:nvPicPr>
          <p:cNvPr id="3" name="Bild 2">
            <a:extLst>
              <a:ext uri="{FF2B5EF4-FFF2-40B4-BE49-F238E27FC236}">
                <a16:creationId xmlns:a16="http://schemas.microsoft.com/office/drawing/2014/main" id="{CDF59C03-FA3C-CE71-1202-59AA983459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158" y="6395802"/>
            <a:ext cx="1636295" cy="243358"/>
          </a:xfrm>
          <a:prstGeom prst="rect">
            <a:avLst/>
          </a:prstGeom>
        </p:spPr>
      </p:pic>
    </p:spTree>
    <p:extLst>
      <p:ext uri="{BB962C8B-B14F-4D97-AF65-F5344CB8AC3E}">
        <p14:creationId xmlns:p14="http://schemas.microsoft.com/office/powerpoint/2010/main" val="77513701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En spalt">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3567448" y="631066"/>
            <a:ext cx="803212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158" y="6395802"/>
            <a:ext cx="1636295" cy="24335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363088"/>
          </a:xfrm>
          <a:prstGeom prst="rect">
            <a:avLst/>
          </a:prstGeom>
        </p:spPr>
        <p:txBody>
          <a:bodyPr lIns="0" tIns="0" rIns="0"/>
          <a:lstStyle>
            <a:lvl1pPr>
              <a:defRPr>
                <a:solidFill>
                  <a:schemeClr val="tx1"/>
                </a:solidFill>
              </a:defRPr>
            </a:lvl1pPr>
          </a:lstStyle>
          <a:p>
            <a:r>
              <a:rPr lang="sv-SE" dirty="0"/>
              <a:t>Rubrik</a:t>
            </a:r>
          </a:p>
        </p:txBody>
      </p:sp>
      <p:sp>
        <p:nvSpPr>
          <p:cNvPr id="7" name="Platshållare för innehåll 2">
            <a:extLst>
              <a:ext uri="{FF2B5EF4-FFF2-40B4-BE49-F238E27FC236}">
                <a16:creationId xmlns:a16="http://schemas.microsoft.com/office/drawing/2014/main" id="{F1726AB4-FC0A-4753-365F-9F3D579D4D3F}"/>
              </a:ext>
            </a:extLst>
          </p:cNvPr>
          <p:cNvSpPr>
            <a:spLocks noGrp="1"/>
          </p:cNvSpPr>
          <p:nvPr>
            <p:ph idx="1"/>
          </p:nvPr>
        </p:nvSpPr>
        <p:spPr>
          <a:xfrm>
            <a:off x="695326" y="1143000"/>
            <a:ext cx="2490050" cy="5033963"/>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tx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tx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tx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tx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
            <a:extLst>
              <a:ext uri="{FF2B5EF4-FFF2-40B4-BE49-F238E27FC236}">
                <a16:creationId xmlns:a16="http://schemas.microsoft.com/office/drawing/2014/main" id="{8507DA16-EEB3-0F64-23AA-FF59458BAB7C}"/>
              </a:ext>
            </a:extLst>
          </p:cNvPr>
          <p:cNvSpPr>
            <a:spLocks noGrp="1"/>
          </p:cNvSpPr>
          <p:nvPr>
            <p:ph idx="11"/>
          </p:nvPr>
        </p:nvSpPr>
        <p:spPr>
          <a:xfrm>
            <a:off x="4268951" y="1143000"/>
            <a:ext cx="6507906" cy="4800698"/>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0568728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En spalt">
    <p:bg>
      <p:bgPr>
        <a:solidFill>
          <a:schemeClr val="bg1"/>
        </a:solidFill>
        <a:effectLst/>
      </p:bgPr>
    </p:bg>
    <p:spTree>
      <p:nvGrpSpPr>
        <p:cNvPr id="1" name=""/>
        <p:cNvGrpSpPr/>
        <p:nvPr/>
      </p:nvGrpSpPr>
      <p:grpSpPr>
        <a:xfrm>
          <a:off x="0" y="0"/>
          <a:ext cx="0" cy="0"/>
          <a:chOff x="0" y="0"/>
          <a:chExt cx="0" cy="0"/>
        </a:xfrm>
      </p:grpSpPr>
      <p:sp>
        <p:nvSpPr>
          <p:cNvPr id="5" name="Platshållare för bild 9">
            <a:extLst>
              <a:ext uri="{FF2B5EF4-FFF2-40B4-BE49-F238E27FC236}">
                <a16:creationId xmlns:a16="http://schemas.microsoft.com/office/drawing/2014/main" id="{FDF6D64B-BFF7-8660-A07E-DB47FBCDC156}"/>
              </a:ext>
            </a:extLst>
          </p:cNvPr>
          <p:cNvSpPr>
            <a:spLocks noGrp="1"/>
          </p:cNvSpPr>
          <p:nvPr>
            <p:ph type="pic" sz="quarter" idx="11"/>
          </p:nvPr>
        </p:nvSpPr>
        <p:spPr>
          <a:xfrm>
            <a:off x="3567448" y="624690"/>
            <a:ext cx="8032124" cy="5613358"/>
          </a:xfrm>
          <a:prstGeom prst="roundRect">
            <a:avLst>
              <a:gd name="adj" fmla="val 3800"/>
            </a:avLst>
          </a:prstGeom>
          <a:blipFill>
            <a:blip r:embed="rId2"/>
            <a:stretch>
              <a:fillRect/>
            </a:stretch>
          </a:blipFill>
        </p:spPr>
        <p:txBody>
          <a:bodyPr/>
          <a:lstStyle/>
          <a:p>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158" y="6395802"/>
            <a:ext cx="1636295" cy="24335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317368"/>
          </a:xfrm>
          <a:prstGeom prst="rect">
            <a:avLst/>
          </a:prstGeom>
        </p:spPr>
        <p:txBody>
          <a:bodyPr lIns="0" tIns="0" rIns="0"/>
          <a:lstStyle>
            <a:lvl1pPr>
              <a:defRPr>
                <a:solidFill>
                  <a:schemeClr val="tx1"/>
                </a:solidFill>
              </a:defRPr>
            </a:lvl1pPr>
          </a:lstStyle>
          <a:p>
            <a:r>
              <a:rPr lang="sv-SE" dirty="0"/>
              <a:t>Rubrik</a:t>
            </a:r>
          </a:p>
        </p:txBody>
      </p:sp>
      <p:sp>
        <p:nvSpPr>
          <p:cNvPr id="7" name="Platshållare för innehåll 2">
            <a:extLst>
              <a:ext uri="{FF2B5EF4-FFF2-40B4-BE49-F238E27FC236}">
                <a16:creationId xmlns:a16="http://schemas.microsoft.com/office/drawing/2014/main" id="{F1726AB4-FC0A-4753-365F-9F3D579D4D3F}"/>
              </a:ext>
            </a:extLst>
          </p:cNvPr>
          <p:cNvSpPr>
            <a:spLocks noGrp="1"/>
          </p:cNvSpPr>
          <p:nvPr>
            <p:ph idx="1"/>
          </p:nvPr>
        </p:nvSpPr>
        <p:spPr>
          <a:xfrm>
            <a:off x="695326" y="1507787"/>
            <a:ext cx="2490050" cy="4669176"/>
          </a:xfrm>
          <a:prstGeom prst="rect">
            <a:avLst/>
          </a:prstGeom>
        </p:spPr>
        <p:txBody>
          <a:bodyPr/>
          <a:lstStyle>
            <a:lvl1pPr marL="228600" indent="-228600">
              <a:buFontTx/>
              <a:buBlip>
                <a:blip r:embed="rId5">
                  <a:extLst>
                    <a:ext uri="{96DAC541-7B7A-43D3-8B79-37D633B846F1}">
                      <asvg:svgBlip xmlns:asvg="http://schemas.microsoft.com/office/drawing/2016/SVG/main" r:embed="rId6"/>
                    </a:ext>
                  </a:extLst>
                </a:blip>
              </a:buBlip>
              <a:defRPr>
                <a:solidFill>
                  <a:schemeClr val="tx1"/>
                </a:solidFill>
              </a:defRPr>
            </a:lvl1pPr>
            <a:lvl2pPr marL="685800" indent="-228600">
              <a:buFontTx/>
              <a:buBlip>
                <a:blip r:embed="rId5">
                  <a:extLst>
                    <a:ext uri="{96DAC541-7B7A-43D3-8B79-37D633B846F1}">
                      <asvg:svgBlip xmlns:asvg="http://schemas.microsoft.com/office/drawing/2016/SVG/main" r:embed="rId6"/>
                    </a:ext>
                  </a:extLst>
                </a:blip>
              </a:buBlip>
              <a:defRPr>
                <a:solidFill>
                  <a:schemeClr val="tx1"/>
                </a:solidFill>
              </a:defRPr>
            </a:lvl2pPr>
            <a:lvl3pPr marL="1143000" indent="-228600">
              <a:buFontTx/>
              <a:buBlip>
                <a:blip r:embed="rId5">
                  <a:extLst>
                    <a:ext uri="{96DAC541-7B7A-43D3-8B79-37D633B846F1}">
                      <asvg:svgBlip xmlns:asvg="http://schemas.microsoft.com/office/drawing/2016/SVG/main" r:embed="rId6"/>
                    </a:ext>
                  </a:extLst>
                </a:blip>
              </a:buBlip>
              <a:defRPr>
                <a:solidFill>
                  <a:schemeClr val="tx1"/>
                </a:solidFill>
              </a:defRPr>
            </a:lvl3pPr>
            <a:lvl4pPr marL="1600200" indent="-228600">
              <a:buFontTx/>
              <a:buBlip>
                <a:blip r:embed="rId5">
                  <a:extLst>
                    <a:ext uri="{96DAC541-7B7A-43D3-8B79-37D633B846F1}">
                      <asvg:svgBlip xmlns:asvg="http://schemas.microsoft.com/office/drawing/2016/SVG/main" r:embed="rId6"/>
                    </a:ext>
                  </a:extLst>
                </a:blip>
              </a:buBlip>
              <a:defRPr>
                <a:solidFill>
                  <a:schemeClr val="tx1"/>
                </a:solidFill>
              </a:defRPr>
            </a:lvl4pPr>
            <a:lvl5pPr marL="2057400" indent="-228600">
              <a:buFontTx/>
              <a:buBlip>
                <a:blip r:embed="rId5">
                  <a:extLst>
                    <a:ext uri="{96DAC541-7B7A-43D3-8B79-37D633B846F1}">
                      <asvg:svgBlip xmlns:asvg="http://schemas.microsoft.com/office/drawing/2016/SVG/main" r:embed="rId6"/>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424698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 spalt">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158" y="6395802"/>
            <a:ext cx="1636295" cy="24335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363088"/>
          </a:xfrm>
          <a:prstGeom prst="rect">
            <a:avLst/>
          </a:prstGeom>
        </p:spPr>
        <p:txBody>
          <a:bodyPr lIns="0" tIns="0" rIns="0" bIns="0"/>
          <a:lstStyle>
            <a:lvl1pPr>
              <a:defRPr>
                <a:solidFill>
                  <a:schemeClr val="tx1"/>
                </a:solidFill>
              </a:defRPr>
            </a:lvl1pPr>
          </a:lstStyle>
          <a:p>
            <a:r>
              <a:rPr lang="sv-SE" dirty="0"/>
              <a:t>Rubrik</a:t>
            </a:r>
          </a:p>
        </p:txBody>
      </p:sp>
      <p:sp>
        <p:nvSpPr>
          <p:cNvPr id="5" name="Platshållare för innehåll 2">
            <a:extLst>
              <a:ext uri="{FF2B5EF4-FFF2-40B4-BE49-F238E27FC236}">
                <a16:creationId xmlns:a16="http://schemas.microsoft.com/office/drawing/2014/main" id="{E32C65DB-4272-C517-8BEC-DFADD06D3A42}"/>
              </a:ext>
            </a:extLst>
          </p:cNvPr>
          <p:cNvSpPr>
            <a:spLocks noGrp="1"/>
          </p:cNvSpPr>
          <p:nvPr>
            <p:ph idx="1"/>
          </p:nvPr>
        </p:nvSpPr>
        <p:spPr>
          <a:xfrm>
            <a:off x="1157191" y="1142519"/>
            <a:ext cx="2490050" cy="4669176"/>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2">
            <a:extLst>
              <a:ext uri="{FF2B5EF4-FFF2-40B4-BE49-F238E27FC236}">
                <a16:creationId xmlns:a16="http://schemas.microsoft.com/office/drawing/2014/main" id="{7A3AF0AA-31C1-A85A-8B97-0FD99BC5D8C2}"/>
              </a:ext>
            </a:extLst>
          </p:cNvPr>
          <p:cNvSpPr>
            <a:spLocks noGrp="1"/>
          </p:cNvSpPr>
          <p:nvPr>
            <p:ph idx="10"/>
          </p:nvPr>
        </p:nvSpPr>
        <p:spPr>
          <a:xfrm>
            <a:off x="5094514" y="1142519"/>
            <a:ext cx="5411755" cy="4669176"/>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7790655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spalt">
    <p:bg>
      <p:bgPr>
        <a:solidFill>
          <a:schemeClr val="bg1"/>
        </a:solidFill>
        <a:effectLst/>
      </p:bgPr>
    </p:bg>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D20E3AFF-015A-8916-4671-C3ADFA5BF6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158" y="6395802"/>
            <a:ext cx="1636295" cy="243358"/>
          </a:xfrm>
          <a:prstGeom prst="rect">
            <a:avLst/>
          </a:prstGeom>
        </p:spPr>
      </p:pic>
    </p:spTree>
    <p:extLst>
      <p:ext uri="{BB962C8B-B14F-4D97-AF65-F5344CB8AC3E}">
        <p14:creationId xmlns:p14="http://schemas.microsoft.com/office/powerpoint/2010/main" val="7204186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m sida med rubrik">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337300"/>
          </a:xfrm>
          <a:prstGeom prst="rect">
            <a:avLst/>
          </a:prstGeom>
        </p:spPr>
        <p:txBody>
          <a:bodyPr lIns="0" tIns="0" rIns="0" bIns="0"/>
          <a:lstStyle>
            <a:lvl1pPr>
              <a:defRPr/>
            </a:lvl1pPr>
          </a:lstStyle>
          <a:p>
            <a:r>
              <a:rPr lang="sv-SE" dirty="0"/>
              <a:t>Rubrik</a:t>
            </a:r>
          </a:p>
        </p:txBody>
      </p:sp>
    </p:spTree>
    <p:extLst>
      <p:ext uri="{BB962C8B-B14F-4D97-AF65-F5344CB8AC3E}">
        <p14:creationId xmlns:p14="http://schemas.microsoft.com/office/powerpoint/2010/main" val="148593270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86D6065-217E-2373-E608-325E8E09FADA}"/>
              </a:ext>
            </a:extLst>
          </p:cNvPr>
          <p:cNvSpPr>
            <a:spLocks noGrp="1"/>
          </p:cNvSpPr>
          <p:nvPr>
            <p:ph type="pic" sz="quarter" idx="10"/>
          </p:nvPr>
        </p:nvSpPr>
        <p:spPr>
          <a:xfrm>
            <a:off x="6096000" y="692150"/>
            <a:ext cx="5400675" cy="5484813"/>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88488"/>
          </a:xfrm>
          <a:prstGeom prst="rect">
            <a:avLst/>
          </a:prstGeom>
        </p:spPr>
        <p:txBody>
          <a:bodyPr lIns="0" tIns="0" rIns="0" bIns="0"/>
          <a:lstStyle>
            <a:lvl1pPr>
              <a:defRPr/>
            </a:lvl1pPr>
          </a:lstStyle>
          <a:p>
            <a:r>
              <a:rPr lang="sv-SE" dirty="0"/>
              <a:t>Rubrik</a:t>
            </a:r>
          </a:p>
        </p:txBody>
      </p:sp>
      <p:sp>
        <p:nvSpPr>
          <p:cNvPr id="4" name="Platshållare för innehåll 2">
            <a:extLst>
              <a:ext uri="{FF2B5EF4-FFF2-40B4-BE49-F238E27FC236}">
                <a16:creationId xmlns:a16="http://schemas.microsoft.com/office/drawing/2014/main" id="{CA02910B-D049-EA4B-DE3E-38E3FC15A047}"/>
              </a:ext>
            </a:extLst>
          </p:cNvPr>
          <p:cNvSpPr>
            <a:spLocks noGrp="1"/>
          </p:cNvSpPr>
          <p:nvPr>
            <p:ph idx="12"/>
          </p:nvPr>
        </p:nvSpPr>
        <p:spPr>
          <a:xfrm>
            <a:off x="695325" y="1507787"/>
            <a:ext cx="387667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7181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vå spalt">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86D6065-217E-2373-E608-325E8E09FADA}"/>
              </a:ext>
            </a:extLst>
          </p:cNvPr>
          <p:cNvSpPr>
            <a:spLocks noGrp="1"/>
          </p:cNvSpPr>
          <p:nvPr>
            <p:ph type="pic" sz="quarter" idx="10"/>
          </p:nvPr>
        </p:nvSpPr>
        <p:spPr>
          <a:xfrm>
            <a:off x="6096000" y="0"/>
            <a:ext cx="6096000" cy="6858000"/>
          </a:xfrm>
          <a:prstGeom prst="rect">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5293894" cy="388488"/>
          </a:xfrm>
          <a:prstGeom prst="rect">
            <a:avLst/>
          </a:prstGeom>
        </p:spPr>
        <p:txBody>
          <a:bodyPr lIns="0" tIns="0" rIns="0" bIns="0"/>
          <a:lstStyle>
            <a:lvl1pPr>
              <a:defRPr/>
            </a:lvl1pPr>
          </a:lstStyle>
          <a:p>
            <a:r>
              <a:rPr lang="sv-SE" dirty="0"/>
              <a:t>Rubrik</a:t>
            </a:r>
          </a:p>
        </p:txBody>
      </p:sp>
      <p:sp>
        <p:nvSpPr>
          <p:cNvPr id="4" name="Platshållare för innehåll 2">
            <a:extLst>
              <a:ext uri="{FF2B5EF4-FFF2-40B4-BE49-F238E27FC236}">
                <a16:creationId xmlns:a16="http://schemas.microsoft.com/office/drawing/2014/main" id="{962A8DDA-CC5E-72A3-C2E3-809F6ED7D83F}"/>
              </a:ext>
            </a:extLst>
          </p:cNvPr>
          <p:cNvSpPr>
            <a:spLocks noGrp="1"/>
          </p:cNvSpPr>
          <p:nvPr>
            <p:ph idx="12"/>
          </p:nvPr>
        </p:nvSpPr>
        <p:spPr>
          <a:xfrm>
            <a:off x="695325" y="1507787"/>
            <a:ext cx="387667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62780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32341"/>
          </a:xfrm>
          <a:prstGeom prst="rect">
            <a:avLst/>
          </a:prstGeom>
        </p:spPr>
        <p:txBody>
          <a:bodyPr lIns="0" tIns="0" rIns="0" bIns="0"/>
          <a:lstStyle>
            <a:lvl1pPr>
              <a:defRPr/>
            </a:lvl1pPr>
          </a:lstStyle>
          <a:p>
            <a:r>
              <a:rPr lang="sv-SE" dirty="0"/>
              <a:t>Rubrik</a:t>
            </a:r>
          </a:p>
        </p:txBody>
      </p:sp>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8181075" y="692150"/>
            <a:ext cx="3315600" cy="5484813"/>
          </a:xfrm>
          <a:prstGeom prst="roundRect">
            <a:avLst>
              <a:gd name="adj" fmla="val 2557"/>
            </a:avLst>
          </a:prstGeom>
          <a:blipFill>
            <a:blip r:embed="rId2"/>
            <a:stretch>
              <a:fillRect/>
            </a:stretch>
          </a:blipFill>
        </p:spPr>
        <p:txBody>
          <a:bodyPr/>
          <a:lstStyle/>
          <a:p>
            <a:endParaRPr lang="sv-SE" dirty="0"/>
          </a:p>
        </p:txBody>
      </p:sp>
      <p:sp>
        <p:nvSpPr>
          <p:cNvPr id="4" name="Platshållare för innehåll 2">
            <a:extLst>
              <a:ext uri="{FF2B5EF4-FFF2-40B4-BE49-F238E27FC236}">
                <a16:creationId xmlns:a16="http://schemas.microsoft.com/office/drawing/2014/main" id="{2B0B86B4-B8B0-DBC6-B56B-D57123BE19E7}"/>
              </a:ext>
            </a:extLst>
          </p:cNvPr>
          <p:cNvSpPr>
            <a:spLocks noGrp="1"/>
          </p:cNvSpPr>
          <p:nvPr>
            <p:ph idx="12"/>
          </p:nvPr>
        </p:nvSpPr>
        <p:spPr>
          <a:xfrm>
            <a:off x="695325"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2">
            <a:extLst>
              <a:ext uri="{FF2B5EF4-FFF2-40B4-BE49-F238E27FC236}">
                <a16:creationId xmlns:a16="http://schemas.microsoft.com/office/drawing/2014/main" id="{AB4FF5AA-1C42-FDF4-159D-77FEA5B2FAEC}"/>
              </a:ext>
            </a:extLst>
          </p:cNvPr>
          <p:cNvSpPr>
            <a:spLocks noGrp="1"/>
          </p:cNvSpPr>
          <p:nvPr>
            <p:ph idx="13"/>
          </p:nvPr>
        </p:nvSpPr>
        <p:spPr>
          <a:xfrm>
            <a:off x="4071046"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41003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7376589" cy="332341"/>
          </a:xfrm>
          <a:prstGeom prst="rect">
            <a:avLst/>
          </a:prstGeom>
        </p:spPr>
        <p:txBody>
          <a:bodyPr lIns="0" tIns="0" rIns="0" bIns="0"/>
          <a:lstStyle>
            <a:lvl1pPr>
              <a:defRPr/>
            </a:lvl1pPr>
          </a:lstStyle>
          <a:p>
            <a:r>
              <a:rPr lang="sv-SE" dirty="0"/>
              <a:t>Rubrik</a:t>
            </a:r>
          </a:p>
        </p:txBody>
      </p:sp>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8112126" y="0"/>
            <a:ext cx="4079874" cy="6858000"/>
          </a:xfrm>
          <a:prstGeom prst="rect">
            <a:avLst/>
          </a:prstGeom>
          <a:blipFill>
            <a:blip r:embed="rId2"/>
            <a:stretch>
              <a:fillRect/>
            </a:stretch>
          </a:blipFill>
        </p:spPr>
        <p:txBody>
          <a:bodyPr/>
          <a:lstStyle/>
          <a:p>
            <a:endParaRPr lang="sv-SE" dirty="0"/>
          </a:p>
        </p:txBody>
      </p:sp>
      <p:sp>
        <p:nvSpPr>
          <p:cNvPr id="4" name="Platshållare för innehåll 2">
            <a:extLst>
              <a:ext uri="{FF2B5EF4-FFF2-40B4-BE49-F238E27FC236}">
                <a16:creationId xmlns:a16="http://schemas.microsoft.com/office/drawing/2014/main" id="{20F56F1B-6812-138E-85DD-C52E66671F2B}"/>
              </a:ext>
            </a:extLst>
          </p:cNvPr>
          <p:cNvSpPr>
            <a:spLocks noGrp="1"/>
          </p:cNvSpPr>
          <p:nvPr>
            <p:ph idx="12"/>
          </p:nvPr>
        </p:nvSpPr>
        <p:spPr>
          <a:xfrm>
            <a:off x="695325"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2">
            <a:extLst>
              <a:ext uri="{FF2B5EF4-FFF2-40B4-BE49-F238E27FC236}">
                <a16:creationId xmlns:a16="http://schemas.microsoft.com/office/drawing/2014/main" id="{4B1C9DDE-6E00-1944-402F-7B8346095945}"/>
              </a:ext>
            </a:extLst>
          </p:cNvPr>
          <p:cNvSpPr>
            <a:spLocks noGrp="1"/>
          </p:cNvSpPr>
          <p:nvPr>
            <p:ph idx="13"/>
          </p:nvPr>
        </p:nvSpPr>
        <p:spPr>
          <a:xfrm>
            <a:off x="4071046"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7470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337300"/>
          </a:xfrm>
          <a:prstGeom prst="rect">
            <a:avLst/>
          </a:prstGeom>
        </p:spPr>
        <p:txBody>
          <a:bodyPr lIns="0" tIns="0" rIns="0" bIns="0"/>
          <a:lstStyle>
            <a:lvl1pPr>
              <a:defRPr/>
            </a:lvl1pPr>
          </a:lstStyle>
          <a:p>
            <a:r>
              <a:rPr lang="sv-SE" dirty="0"/>
              <a:t>Rubrik</a:t>
            </a:r>
          </a:p>
        </p:txBody>
      </p:sp>
      <p:sp>
        <p:nvSpPr>
          <p:cNvPr id="5" name="Platshållare för innehåll 2">
            <a:extLst>
              <a:ext uri="{FF2B5EF4-FFF2-40B4-BE49-F238E27FC236}">
                <a16:creationId xmlns:a16="http://schemas.microsoft.com/office/drawing/2014/main" id="{9913197C-BAB4-BC41-574A-C8CC70240B5D}"/>
              </a:ext>
            </a:extLst>
          </p:cNvPr>
          <p:cNvSpPr>
            <a:spLocks noGrp="1"/>
          </p:cNvSpPr>
          <p:nvPr>
            <p:ph idx="1" hasCustomPrompt="1"/>
          </p:nvPr>
        </p:nvSpPr>
        <p:spPr>
          <a:xfrm>
            <a:off x="1123973" y="967859"/>
            <a:ext cx="3025195" cy="758200"/>
          </a:xfrm>
          <a:prstGeom prst="rect">
            <a:avLst/>
          </a:prstGeom>
        </p:spPr>
        <p:txBody>
          <a:bodyPr/>
          <a:lstStyle>
            <a:lvl1pPr marL="276225" indent="-266700" defTabSz="180000">
              <a:buClr>
                <a:schemeClr val="accent1"/>
              </a:buClr>
              <a:buFont typeface="+mj-lt"/>
              <a:buAutoNum type="arabicPeriod"/>
              <a:tabLst/>
              <a:defRPr sz="2000" b="0" i="0">
                <a:solidFill>
                  <a:schemeClr val="bg1"/>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9" name="Platshållare för innehåll 2">
            <a:extLst>
              <a:ext uri="{FF2B5EF4-FFF2-40B4-BE49-F238E27FC236}">
                <a16:creationId xmlns:a16="http://schemas.microsoft.com/office/drawing/2014/main" id="{3781969D-F4D1-8CFA-0135-012E10F26C19}"/>
              </a:ext>
            </a:extLst>
          </p:cNvPr>
          <p:cNvSpPr>
            <a:spLocks noGrp="1"/>
          </p:cNvSpPr>
          <p:nvPr>
            <p:ph idx="12"/>
          </p:nvPr>
        </p:nvSpPr>
        <p:spPr>
          <a:xfrm>
            <a:off x="4499695" y="1798714"/>
            <a:ext cx="3025195" cy="1427371"/>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sz="1600">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sz="1600">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sz="1600">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sz="1600">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a:extLst>
              <a:ext uri="{FF2B5EF4-FFF2-40B4-BE49-F238E27FC236}">
                <a16:creationId xmlns:a16="http://schemas.microsoft.com/office/drawing/2014/main" id="{A8DF8F49-BD5C-B378-2047-CD3679BAFEB8}"/>
              </a:ext>
            </a:extLst>
          </p:cNvPr>
          <p:cNvSpPr>
            <a:spLocks noGrp="1"/>
          </p:cNvSpPr>
          <p:nvPr>
            <p:ph idx="13"/>
          </p:nvPr>
        </p:nvSpPr>
        <p:spPr>
          <a:xfrm>
            <a:off x="7875416" y="1798714"/>
            <a:ext cx="3025195" cy="1427371"/>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sz="1600">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sz="1600">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sz="1600">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sz="1600">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F2595395-7880-8490-A894-E79D3FA598AF}"/>
              </a:ext>
            </a:extLst>
          </p:cNvPr>
          <p:cNvSpPr>
            <a:spLocks noGrp="1"/>
          </p:cNvSpPr>
          <p:nvPr>
            <p:ph idx="14"/>
          </p:nvPr>
        </p:nvSpPr>
        <p:spPr>
          <a:xfrm>
            <a:off x="1123974" y="1798714"/>
            <a:ext cx="3025195" cy="1427371"/>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sz="1600">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sz="1600">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sz="1600">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sz="1600">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2">
            <a:extLst>
              <a:ext uri="{FF2B5EF4-FFF2-40B4-BE49-F238E27FC236}">
                <a16:creationId xmlns:a16="http://schemas.microsoft.com/office/drawing/2014/main" id="{7A1B8076-34B7-A533-60C6-920FA30E3FC2}"/>
              </a:ext>
            </a:extLst>
          </p:cNvPr>
          <p:cNvSpPr>
            <a:spLocks noGrp="1"/>
          </p:cNvSpPr>
          <p:nvPr>
            <p:ph idx="16" hasCustomPrompt="1"/>
          </p:nvPr>
        </p:nvSpPr>
        <p:spPr>
          <a:xfrm>
            <a:off x="7875415" y="967859"/>
            <a:ext cx="3025195" cy="758200"/>
          </a:xfrm>
          <a:prstGeom prst="rect">
            <a:avLst/>
          </a:prstGeom>
        </p:spPr>
        <p:txBody>
          <a:bodyPr/>
          <a:lstStyle>
            <a:lvl1pPr marL="276225" indent="-276225" defTabSz="180000">
              <a:buClr>
                <a:schemeClr val="accent1"/>
              </a:buClr>
              <a:buFont typeface="+mj-lt"/>
              <a:buAutoNum type="arabicPeriod" startAt="3"/>
              <a:tabLst/>
              <a:defRPr sz="2000" b="0" i="0">
                <a:solidFill>
                  <a:schemeClr val="bg1"/>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20" name="Platshållare för innehåll 2">
            <a:extLst>
              <a:ext uri="{FF2B5EF4-FFF2-40B4-BE49-F238E27FC236}">
                <a16:creationId xmlns:a16="http://schemas.microsoft.com/office/drawing/2014/main" id="{BE48B4BE-4E70-15AC-26D4-C5776687538C}"/>
              </a:ext>
            </a:extLst>
          </p:cNvPr>
          <p:cNvSpPr>
            <a:spLocks noGrp="1"/>
          </p:cNvSpPr>
          <p:nvPr>
            <p:ph idx="17" hasCustomPrompt="1"/>
          </p:nvPr>
        </p:nvSpPr>
        <p:spPr>
          <a:xfrm>
            <a:off x="1123973" y="3608318"/>
            <a:ext cx="3025195" cy="758200"/>
          </a:xfrm>
          <a:prstGeom prst="rect">
            <a:avLst/>
          </a:prstGeom>
        </p:spPr>
        <p:txBody>
          <a:bodyPr/>
          <a:lstStyle>
            <a:lvl1pPr marL="276225" indent="-276225" defTabSz="180000">
              <a:buClr>
                <a:schemeClr val="accent1"/>
              </a:buClr>
              <a:buFont typeface="+mj-lt"/>
              <a:buAutoNum type="arabicPeriod" startAt="4"/>
              <a:tabLst/>
              <a:defRPr sz="2000" b="0" i="0">
                <a:solidFill>
                  <a:schemeClr val="bg1"/>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21" name="Platshållare för innehåll 2">
            <a:extLst>
              <a:ext uri="{FF2B5EF4-FFF2-40B4-BE49-F238E27FC236}">
                <a16:creationId xmlns:a16="http://schemas.microsoft.com/office/drawing/2014/main" id="{24B3990A-DB76-7EFD-3F78-FE98EAB50313}"/>
              </a:ext>
            </a:extLst>
          </p:cNvPr>
          <p:cNvSpPr>
            <a:spLocks noGrp="1"/>
          </p:cNvSpPr>
          <p:nvPr>
            <p:ph idx="18"/>
          </p:nvPr>
        </p:nvSpPr>
        <p:spPr>
          <a:xfrm>
            <a:off x="4499695" y="4439173"/>
            <a:ext cx="3025195" cy="1427371"/>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sz="1600">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sz="1600">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sz="1600">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sz="1600">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innehåll 2">
            <a:extLst>
              <a:ext uri="{FF2B5EF4-FFF2-40B4-BE49-F238E27FC236}">
                <a16:creationId xmlns:a16="http://schemas.microsoft.com/office/drawing/2014/main" id="{0C87833C-7D76-FF75-FFB2-9F7F2EEAA89C}"/>
              </a:ext>
            </a:extLst>
          </p:cNvPr>
          <p:cNvSpPr>
            <a:spLocks noGrp="1"/>
          </p:cNvSpPr>
          <p:nvPr>
            <p:ph idx="19"/>
          </p:nvPr>
        </p:nvSpPr>
        <p:spPr>
          <a:xfrm>
            <a:off x="7875416" y="4439173"/>
            <a:ext cx="3025195" cy="1427371"/>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sz="1600">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sz="1600">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sz="1600">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sz="1600">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3" name="Platshållare för innehåll 2">
            <a:extLst>
              <a:ext uri="{FF2B5EF4-FFF2-40B4-BE49-F238E27FC236}">
                <a16:creationId xmlns:a16="http://schemas.microsoft.com/office/drawing/2014/main" id="{6B7ECB18-5829-50A0-E87D-49E5A4302F6D}"/>
              </a:ext>
            </a:extLst>
          </p:cNvPr>
          <p:cNvSpPr>
            <a:spLocks noGrp="1"/>
          </p:cNvSpPr>
          <p:nvPr>
            <p:ph idx="20"/>
          </p:nvPr>
        </p:nvSpPr>
        <p:spPr>
          <a:xfrm>
            <a:off x="1123974" y="4439173"/>
            <a:ext cx="3025195" cy="1427371"/>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sz="1600">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sz="1600">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sz="1600">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sz="1600">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4" name="Platshållare för innehåll 2">
            <a:extLst>
              <a:ext uri="{FF2B5EF4-FFF2-40B4-BE49-F238E27FC236}">
                <a16:creationId xmlns:a16="http://schemas.microsoft.com/office/drawing/2014/main" id="{7464C88D-2657-12FE-F59D-3472889E741A}"/>
              </a:ext>
            </a:extLst>
          </p:cNvPr>
          <p:cNvSpPr>
            <a:spLocks noGrp="1"/>
          </p:cNvSpPr>
          <p:nvPr>
            <p:ph idx="21" hasCustomPrompt="1"/>
          </p:nvPr>
        </p:nvSpPr>
        <p:spPr>
          <a:xfrm>
            <a:off x="4499695" y="3608318"/>
            <a:ext cx="3025195" cy="758200"/>
          </a:xfrm>
          <a:prstGeom prst="rect">
            <a:avLst/>
          </a:prstGeom>
        </p:spPr>
        <p:txBody>
          <a:bodyPr/>
          <a:lstStyle>
            <a:lvl1pPr marL="276225" indent="-276225" defTabSz="180000">
              <a:buClr>
                <a:schemeClr val="accent1"/>
              </a:buClr>
              <a:buFont typeface="+mj-lt"/>
              <a:buAutoNum type="arabicPeriod" startAt="5"/>
              <a:tabLst/>
              <a:defRPr sz="2000" b="0" i="0">
                <a:solidFill>
                  <a:schemeClr val="bg1"/>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25" name="Platshållare för innehåll 2">
            <a:extLst>
              <a:ext uri="{FF2B5EF4-FFF2-40B4-BE49-F238E27FC236}">
                <a16:creationId xmlns:a16="http://schemas.microsoft.com/office/drawing/2014/main" id="{37E6C695-7D27-538B-F2C1-248FC1A27498}"/>
              </a:ext>
            </a:extLst>
          </p:cNvPr>
          <p:cNvSpPr>
            <a:spLocks noGrp="1"/>
          </p:cNvSpPr>
          <p:nvPr>
            <p:ph idx="22" hasCustomPrompt="1"/>
          </p:nvPr>
        </p:nvSpPr>
        <p:spPr>
          <a:xfrm>
            <a:off x="7875415" y="3608318"/>
            <a:ext cx="3025195" cy="758200"/>
          </a:xfrm>
          <a:prstGeom prst="rect">
            <a:avLst/>
          </a:prstGeom>
        </p:spPr>
        <p:txBody>
          <a:bodyPr/>
          <a:lstStyle>
            <a:lvl1pPr marL="276225" indent="-276225" defTabSz="180000">
              <a:buClr>
                <a:schemeClr val="accent1"/>
              </a:buClr>
              <a:buFont typeface="+mj-lt"/>
              <a:buAutoNum type="arabicPeriod" startAt="6"/>
              <a:tabLst/>
              <a:defRPr sz="2000" b="0" i="0">
                <a:solidFill>
                  <a:schemeClr val="bg1"/>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6" name="Platshållare för innehåll 2">
            <a:extLst>
              <a:ext uri="{FF2B5EF4-FFF2-40B4-BE49-F238E27FC236}">
                <a16:creationId xmlns:a16="http://schemas.microsoft.com/office/drawing/2014/main" id="{9ADEF09D-E800-77E0-F984-3123C50A22DC}"/>
              </a:ext>
            </a:extLst>
          </p:cNvPr>
          <p:cNvSpPr>
            <a:spLocks noGrp="1"/>
          </p:cNvSpPr>
          <p:nvPr>
            <p:ph idx="23" hasCustomPrompt="1"/>
          </p:nvPr>
        </p:nvSpPr>
        <p:spPr>
          <a:xfrm>
            <a:off x="4499694" y="967859"/>
            <a:ext cx="3025195" cy="758200"/>
          </a:xfrm>
          <a:prstGeom prst="rect">
            <a:avLst/>
          </a:prstGeom>
        </p:spPr>
        <p:txBody>
          <a:bodyPr/>
          <a:lstStyle>
            <a:lvl1pPr marL="276225" indent="-266700" defTabSz="180000">
              <a:buClr>
                <a:schemeClr val="accent1"/>
              </a:buClr>
              <a:buFont typeface="+mj-lt"/>
              <a:buAutoNum type="arabicPeriod" startAt="2"/>
              <a:tabLst/>
              <a:defRPr sz="2000" b="0" i="0">
                <a:solidFill>
                  <a:schemeClr val="bg1"/>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Tree>
    <p:extLst>
      <p:ext uri="{BB962C8B-B14F-4D97-AF65-F5344CB8AC3E}">
        <p14:creationId xmlns:p14="http://schemas.microsoft.com/office/powerpoint/2010/main" val="328063552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re spalt">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3567448" y="624690"/>
            <a:ext cx="8032124" cy="5613358"/>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32341"/>
          </a:xfrm>
          <a:prstGeom prst="rect">
            <a:avLst/>
          </a:prstGeom>
        </p:spPr>
        <p:txBody>
          <a:bodyPr lIns="0" tIns="0" rIns="0" bIns="0"/>
          <a:lstStyle>
            <a:lvl1pPr>
              <a:defRPr/>
            </a:lvl1pPr>
          </a:lstStyle>
          <a:p>
            <a:r>
              <a:rPr lang="sv-SE" dirty="0"/>
              <a:t>Rubrik</a:t>
            </a:r>
          </a:p>
        </p:txBody>
      </p:sp>
      <p:sp>
        <p:nvSpPr>
          <p:cNvPr id="5" name="Platshållare för innehåll 2">
            <a:extLst>
              <a:ext uri="{FF2B5EF4-FFF2-40B4-BE49-F238E27FC236}">
                <a16:creationId xmlns:a16="http://schemas.microsoft.com/office/drawing/2014/main" id="{CF04779C-9B25-D991-40B7-A67F490C724A}"/>
              </a:ext>
            </a:extLst>
          </p:cNvPr>
          <p:cNvSpPr>
            <a:spLocks noGrp="1"/>
          </p:cNvSpPr>
          <p:nvPr>
            <p:ph idx="12"/>
          </p:nvPr>
        </p:nvSpPr>
        <p:spPr>
          <a:xfrm>
            <a:off x="695326" y="1507787"/>
            <a:ext cx="2490050"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8175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3694864" cy="332341"/>
          </a:xfrm>
          <a:prstGeom prst="rect">
            <a:avLst/>
          </a:prstGeom>
        </p:spPr>
        <p:txBody>
          <a:bodyPr lIns="0" tIns="0" rIns="0" bIns="0"/>
          <a:lstStyle>
            <a:lvl1pPr>
              <a:defRPr/>
            </a:lvl1pPr>
          </a:lstStyle>
          <a:p>
            <a:r>
              <a:rPr lang="sv-SE" dirty="0"/>
              <a:t>Rubrik</a:t>
            </a:r>
          </a:p>
        </p:txBody>
      </p:sp>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4420746" y="0"/>
            <a:ext cx="7771254" cy="6858000"/>
          </a:xfrm>
          <a:prstGeom prst="rect">
            <a:avLst/>
          </a:prstGeom>
          <a:blipFill>
            <a:blip r:embed="rId2"/>
            <a:stretch>
              <a:fillRect/>
            </a:stretch>
          </a:blipFill>
        </p:spPr>
        <p:txBody>
          <a:bodyPr/>
          <a:lstStyle/>
          <a:p>
            <a:endParaRPr lang="sv-SE" dirty="0"/>
          </a:p>
        </p:txBody>
      </p:sp>
      <p:sp>
        <p:nvSpPr>
          <p:cNvPr id="4" name="Platshållare för innehåll 2">
            <a:extLst>
              <a:ext uri="{FF2B5EF4-FFF2-40B4-BE49-F238E27FC236}">
                <a16:creationId xmlns:a16="http://schemas.microsoft.com/office/drawing/2014/main" id="{4E4966FA-6FE5-656C-FF4A-E8C73B678685}"/>
              </a:ext>
            </a:extLst>
          </p:cNvPr>
          <p:cNvSpPr>
            <a:spLocks noGrp="1"/>
          </p:cNvSpPr>
          <p:nvPr>
            <p:ph idx="12"/>
          </p:nvPr>
        </p:nvSpPr>
        <p:spPr>
          <a:xfrm>
            <a:off x="695325" y="1507787"/>
            <a:ext cx="3185639"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26387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vå spalt">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86D6065-217E-2373-E608-325E8E09FADA}"/>
              </a:ext>
            </a:extLst>
          </p:cNvPr>
          <p:cNvSpPr>
            <a:spLocks noGrp="1"/>
          </p:cNvSpPr>
          <p:nvPr>
            <p:ph type="pic" sz="quarter" idx="10"/>
          </p:nvPr>
        </p:nvSpPr>
        <p:spPr>
          <a:xfrm>
            <a:off x="6514275" y="692150"/>
            <a:ext cx="4982400" cy="5484813"/>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88488"/>
          </a:xfrm>
          <a:prstGeom prst="rect">
            <a:avLst/>
          </a:prstGeom>
        </p:spPr>
        <p:txBody>
          <a:bodyPr lIns="0" tIns="0" rIns="0" bIns="0"/>
          <a:lstStyle>
            <a:lvl1pPr>
              <a:defRPr/>
            </a:lvl1pPr>
          </a:lstStyle>
          <a:p>
            <a:r>
              <a:rPr lang="sv-SE" dirty="0"/>
              <a:t>Rubrik</a:t>
            </a:r>
          </a:p>
        </p:txBody>
      </p:sp>
      <p:sp>
        <p:nvSpPr>
          <p:cNvPr id="6" name="Platshållare för bild 9">
            <a:extLst>
              <a:ext uri="{FF2B5EF4-FFF2-40B4-BE49-F238E27FC236}">
                <a16:creationId xmlns:a16="http://schemas.microsoft.com/office/drawing/2014/main" id="{7C330BDF-3057-E5EA-22A7-046131EF2DEA}"/>
              </a:ext>
            </a:extLst>
          </p:cNvPr>
          <p:cNvSpPr>
            <a:spLocks noGrp="1"/>
          </p:cNvSpPr>
          <p:nvPr>
            <p:ph type="pic" sz="quarter" idx="11"/>
          </p:nvPr>
        </p:nvSpPr>
        <p:spPr>
          <a:xfrm>
            <a:off x="695326" y="692150"/>
            <a:ext cx="4982400" cy="5484813"/>
          </a:xfrm>
          <a:prstGeom prst="roundRect">
            <a:avLst>
              <a:gd name="adj" fmla="val 2557"/>
            </a:avLst>
          </a:prstGeom>
          <a:blipFill>
            <a:blip r:embed="rId2"/>
            <a:stretch>
              <a:fillRect/>
            </a:stretch>
          </a:blipFill>
        </p:spPr>
        <p:txBody>
          <a:bodyPr/>
          <a:lstStyle/>
          <a:p>
            <a:endParaRPr lang="sv-SE" dirty="0"/>
          </a:p>
        </p:txBody>
      </p:sp>
    </p:spTree>
    <p:extLst>
      <p:ext uri="{BB962C8B-B14F-4D97-AF65-F5344CB8AC3E}">
        <p14:creationId xmlns:p14="http://schemas.microsoft.com/office/powerpoint/2010/main" val="103793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9">
            <a:extLst>
              <a:ext uri="{FF2B5EF4-FFF2-40B4-BE49-F238E27FC236}">
                <a16:creationId xmlns:a16="http://schemas.microsoft.com/office/drawing/2014/main" id="{BD02CEEE-8920-DFC7-E545-7F2F6AE59A86}"/>
              </a:ext>
            </a:extLst>
          </p:cNvPr>
          <p:cNvSpPr>
            <a:spLocks noGrp="1"/>
          </p:cNvSpPr>
          <p:nvPr>
            <p:ph type="pic" sz="quarter" idx="10"/>
          </p:nvPr>
        </p:nvSpPr>
        <p:spPr>
          <a:xfrm>
            <a:off x="592428" y="631066"/>
            <a:ext cx="11007146" cy="5606982"/>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059E7BC3-8BD9-8707-18F6-EBD927360F10}"/>
              </a:ext>
            </a:extLst>
          </p:cNvPr>
          <p:cNvSpPr>
            <a:spLocks noGrp="1"/>
          </p:cNvSpPr>
          <p:nvPr>
            <p:ph type="title" hasCustomPrompt="1"/>
          </p:nvPr>
        </p:nvSpPr>
        <p:spPr>
          <a:xfrm>
            <a:off x="385011" y="221112"/>
            <a:ext cx="10515600" cy="380467"/>
          </a:xfrm>
          <a:prstGeom prst="rect">
            <a:avLst/>
          </a:prstGeom>
        </p:spPr>
        <p:txBody>
          <a:bodyPr lIns="0" tIns="0" rIns="0" bIns="0"/>
          <a:lstStyle>
            <a:lvl1pPr>
              <a:defRPr/>
            </a:lvl1pPr>
          </a:lstStyle>
          <a:p>
            <a:r>
              <a:rPr lang="sv-SE" dirty="0"/>
              <a:t>Rubrik</a:t>
            </a:r>
          </a:p>
        </p:txBody>
      </p:sp>
    </p:spTree>
    <p:extLst>
      <p:ext uri="{BB962C8B-B14F-4D97-AF65-F5344CB8AC3E}">
        <p14:creationId xmlns:p14="http://schemas.microsoft.com/office/powerpoint/2010/main" val="2930336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9E7BC3-8BD9-8707-18F6-EBD927360F10}"/>
              </a:ext>
            </a:extLst>
          </p:cNvPr>
          <p:cNvSpPr>
            <a:spLocks noGrp="1"/>
          </p:cNvSpPr>
          <p:nvPr>
            <p:ph type="title" hasCustomPrompt="1"/>
          </p:nvPr>
        </p:nvSpPr>
        <p:spPr>
          <a:xfrm>
            <a:off x="385011" y="221112"/>
            <a:ext cx="10515600" cy="380467"/>
          </a:xfrm>
          <a:prstGeom prst="rect">
            <a:avLst/>
          </a:prstGeom>
        </p:spPr>
        <p:txBody>
          <a:bodyPr/>
          <a:lstStyle>
            <a:lvl1pPr>
              <a:defRPr/>
            </a:lvl1pPr>
          </a:lstStyle>
          <a:p>
            <a:r>
              <a:rPr lang="sv-SE" dirty="0"/>
              <a:t>Rubrik</a:t>
            </a:r>
          </a:p>
        </p:txBody>
      </p:sp>
      <p:sp>
        <p:nvSpPr>
          <p:cNvPr id="3" name="Platshållare för bild 9">
            <a:extLst>
              <a:ext uri="{FF2B5EF4-FFF2-40B4-BE49-F238E27FC236}">
                <a16:creationId xmlns:a16="http://schemas.microsoft.com/office/drawing/2014/main" id="{BD02CEEE-8920-DFC7-E545-7F2F6AE59A86}"/>
              </a:ext>
            </a:extLst>
          </p:cNvPr>
          <p:cNvSpPr>
            <a:spLocks noGrp="1"/>
          </p:cNvSpPr>
          <p:nvPr>
            <p:ph type="pic" sz="quarter" idx="10"/>
          </p:nvPr>
        </p:nvSpPr>
        <p:spPr>
          <a:xfrm>
            <a:off x="0" y="0"/>
            <a:ext cx="12192000" cy="6858000"/>
          </a:xfrm>
          <a:prstGeom prst="rect">
            <a:avLst/>
          </a:prstGeom>
          <a:blipFill>
            <a:blip r:embed="rId2"/>
            <a:stretch>
              <a:fillRect/>
            </a:stretch>
          </a:blipFill>
        </p:spPr>
        <p:txBody>
          <a:bodyPr/>
          <a:lstStyle/>
          <a:p>
            <a:endParaRPr lang="sv-SE" dirty="0"/>
          </a:p>
        </p:txBody>
      </p:sp>
    </p:spTree>
    <p:extLst>
      <p:ext uri="{BB962C8B-B14F-4D97-AF65-F5344CB8AC3E}">
        <p14:creationId xmlns:p14="http://schemas.microsoft.com/office/powerpoint/2010/main" val="1005579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En spalt">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p>
        </p:txBody>
      </p:sp>
    </p:spTree>
    <p:extLst>
      <p:ext uri="{BB962C8B-B14F-4D97-AF65-F5344CB8AC3E}">
        <p14:creationId xmlns:p14="http://schemas.microsoft.com/office/powerpoint/2010/main" val="145336080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En spalt">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627096"/>
          </a:xfrm>
          <a:prstGeom prst="rect">
            <a:avLst/>
          </a:prstGeom>
        </p:spPr>
        <p:txBody>
          <a:bodyPr lIns="0" tIns="0" rIns="0" bIns="0"/>
          <a:lstStyle>
            <a:lvl1pPr>
              <a:defRPr/>
            </a:lvl1pPr>
          </a:lstStyle>
          <a:p>
            <a:r>
              <a:rPr lang="sv-SE" dirty="0"/>
              <a:t>Rubrik</a:t>
            </a:r>
          </a:p>
        </p:txBody>
      </p:sp>
    </p:spTree>
    <p:extLst>
      <p:ext uri="{BB962C8B-B14F-4D97-AF65-F5344CB8AC3E}">
        <p14:creationId xmlns:p14="http://schemas.microsoft.com/office/powerpoint/2010/main" val="21435687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spalt">
    <p:bg>
      <p:bgRef idx="1001">
        <a:schemeClr val="bg1"/>
      </p:bgRef>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86D6065-217E-2373-E608-325E8E09FADA}"/>
              </a:ext>
            </a:extLst>
          </p:cNvPr>
          <p:cNvSpPr>
            <a:spLocks noGrp="1"/>
          </p:cNvSpPr>
          <p:nvPr>
            <p:ph type="pic" sz="quarter" idx="10"/>
          </p:nvPr>
        </p:nvSpPr>
        <p:spPr>
          <a:xfrm>
            <a:off x="6096000" y="692150"/>
            <a:ext cx="5400675" cy="5484813"/>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88488"/>
          </a:xfrm>
          <a:prstGeom prst="rect">
            <a:avLst/>
          </a:prstGeom>
        </p:spPr>
        <p:txBody>
          <a:bodyPr lIns="0" tIns="0" rIns="0" bIns="0"/>
          <a:lstStyle>
            <a:lvl1pPr>
              <a:defRPr>
                <a:solidFill>
                  <a:schemeClr val="tx1"/>
                </a:solidFill>
              </a:defRPr>
            </a:lvl1pPr>
          </a:lstStyle>
          <a:p>
            <a:r>
              <a:rPr lang="sv-SE" dirty="0"/>
              <a:t>Rubrik</a:t>
            </a:r>
          </a:p>
        </p:txBody>
      </p:sp>
      <p:sp>
        <p:nvSpPr>
          <p:cNvPr id="4" name="Platshållare för innehåll 2">
            <a:extLst>
              <a:ext uri="{FF2B5EF4-FFF2-40B4-BE49-F238E27FC236}">
                <a16:creationId xmlns:a16="http://schemas.microsoft.com/office/drawing/2014/main" id="{CA02910B-D049-EA4B-DE3E-38E3FC15A047}"/>
              </a:ext>
            </a:extLst>
          </p:cNvPr>
          <p:cNvSpPr>
            <a:spLocks noGrp="1"/>
          </p:cNvSpPr>
          <p:nvPr>
            <p:ph idx="12"/>
          </p:nvPr>
        </p:nvSpPr>
        <p:spPr>
          <a:xfrm>
            <a:off x="695325" y="1507787"/>
            <a:ext cx="387667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19778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vå spalt">
    <p:bg>
      <p:bgRef idx="1001">
        <a:schemeClr val="bg1"/>
      </p:bgRef>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86D6065-217E-2373-E608-325E8E09FADA}"/>
              </a:ext>
            </a:extLst>
          </p:cNvPr>
          <p:cNvSpPr>
            <a:spLocks noGrp="1"/>
          </p:cNvSpPr>
          <p:nvPr>
            <p:ph type="pic" sz="quarter" idx="10"/>
          </p:nvPr>
        </p:nvSpPr>
        <p:spPr>
          <a:xfrm>
            <a:off x="6096000" y="0"/>
            <a:ext cx="6096000" cy="6858000"/>
          </a:xfrm>
          <a:prstGeom prst="rect">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5293894" cy="388488"/>
          </a:xfrm>
          <a:prstGeom prst="rect">
            <a:avLst/>
          </a:prstGeom>
        </p:spPr>
        <p:txBody>
          <a:bodyPr lIns="0" tIns="0" rIns="0" bIns="0"/>
          <a:lstStyle>
            <a:lvl1pPr>
              <a:defRPr>
                <a:solidFill>
                  <a:schemeClr val="tx1"/>
                </a:solidFill>
              </a:defRPr>
            </a:lvl1pPr>
          </a:lstStyle>
          <a:p>
            <a:r>
              <a:rPr lang="sv-SE" dirty="0"/>
              <a:t>Rubrik</a:t>
            </a:r>
          </a:p>
        </p:txBody>
      </p:sp>
      <p:sp>
        <p:nvSpPr>
          <p:cNvPr id="4" name="Platshållare för innehåll 2">
            <a:extLst>
              <a:ext uri="{FF2B5EF4-FFF2-40B4-BE49-F238E27FC236}">
                <a16:creationId xmlns:a16="http://schemas.microsoft.com/office/drawing/2014/main" id="{962A8DDA-CC5E-72A3-C2E3-809F6ED7D83F}"/>
              </a:ext>
            </a:extLst>
          </p:cNvPr>
          <p:cNvSpPr>
            <a:spLocks noGrp="1"/>
          </p:cNvSpPr>
          <p:nvPr>
            <p:ph idx="12"/>
          </p:nvPr>
        </p:nvSpPr>
        <p:spPr>
          <a:xfrm>
            <a:off x="695325" y="1507787"/>
            <a:ext cx="387667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3246424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spal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32341"/>
          </a:xfrm>
          <a:prstGeom prst="rect">
            <a:avLst/>
          </a:prstGeom>
        </p:spPr>
        <p:txBody>
          <a:bodyPr lIns="0" tIns="0" rIns="0" bIns="0"/>
          <a:lstStyle>
            <a:lvl1pPr>
              <a:defRPr>
                <a:solidFill>
                  <a:schemeClr val="tx1"/>
                </a:solidFill>
              </a:defRPr>
            </a:lvl1pPr>
          </a:lstStyle>
          <a:p>
            <a:r>
              <a:rPr lang="sv-SE" dirty="0"/>
              <a:t>Rubrik</a:t>
            </a:r>
          </a:p>
        </p:txBody>
      </p:sp>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8181075" y="692150"/>
            <a:ext cx="3315600" cy="5484813"/>
          </a:xfrm>
          <a:prstGeom prst="roundRect">
            <a:avLst>
              <a:gd name="adj" fmla="val 2557"/>
            </a:avLst>
          </a:prstGeom>
          <a:blipFill>
            <a:blip r:embed="rId2"/>
            <a:stretch>
              <a:fillRect/>
            </a:stretch>
          </a:blipFill>
        </p:spPr>
        <p:txBody>
          <a:bodyPr/>
          <a:lstStyle/>
          <a:p>
            <a:endParaRPr lang="sv-SE" dirty="0"/>
          </a:p>
        </p:txBody>
      </p:sp>
      <p:sp>
        <p:nvSpPr>
          <p:cNvPr id="4" name="Platshållare för innehåll 2">
            <a:extLst>
              <a:ext uri="{FF2B5EF4-FFF2-40B4-BE49-F238E27FC236}">
                <a16:creationId xmlns:a16="http://schemas.microsoft.com/office/drawing/2014/main" id="{2B0B86B4-B8B0-DBC6-B56B-D57123BE19E7}"/>
              </a:ext>
            </a:extLst>
          </p:cNvPr>
          <p:cNvSpPr>
            <a:spLocks noGrp="1"/>
          </p:cNvSpPr>
          <p:nvPr>
            <p:ph idx="12"/>
          </p:nvPr>
        </p:nvSpPr>
        <p:spPr>
          <a:xfrm>
            <a:off x="695325"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2">
            <a:extLst>
              <a:ext uri="{FF2B5EF4-FFF2-40B4-BE49-F238E27FC236}">
                <a16:creationId xmlns:a16="http://schemas.microsoft.com/office/drawing/2014/main" id="{AB4FF5AA-1C42-FDF4-159D-77FEA5B2FAEC}"/>
              </a:ext>
            </a:extLst>
          </p:cNvPr>
          <p:cNvSpPr>
            <a:spLocks noGrp="1"/>
          </p:cNvSpPr>
          <p:nvPr>
            <p:ph idx="13"/>
          </p:nvPr>
        </p:nvSpPr>
        <p:spPr>
          <a:xfrm>
            <a:off x="4071046"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445460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337300"/>
          </a:xfrm>
          <a:prstGeom prst="rect">
            <a:avLst/>
          </a:prstGeom>
        </p:spPr>
        <p:txBody>
          <a:bodyPr lIns="0" tIns="0" rIns="0" bIns="0"/>
          <a:lstStyle>
            <a:lvl1pPr>
              <a:defRPr/>
            </a:lvl1pPr>
          </a:lstStyle>
          <a:p>
            <a:r>
              <a:rPr lang="sv-SE" dirty="0"/>
              <a:t>Rubrik</a:t>
            </a:r>
          </a:p>
        </p:txBody>
      </p:sp>
      <p:sp>
        <p:nvSpPr>
          <p:cNvPr id="5" name="Platshållare för innehåll 2">
            <a:extLst>
              <a:ext uri="{FF2B5EF4-FFF2-40B4-BE49-F238E27FC236}">
                <a16:creationId xmlns:a16="http://schemas.microsoft.com/office/drawing/2014/main" id="{9913197C-BAB4-BC41-574A-C8CC70240B5D}"/>
              </a:ext>
            </a:extLst>
          </p:cNvPr>
          <p:cNvSpPr>
            <a:spLocks noGrp="1"/>
          </p:cNvSpPr>
          <p:nvPr>
            <p:ph idx="1" hasCustomPrompt="1"/>
          </p:nvPr>
        </p:nvSpPr>
        <p:spPr>
          <a:xfrm>
            <a:off x="1377244" y="1292578"/>
            <a:ext cx="6728178" cy="4296563"/>
          </a:xfrm>
          <a:prstGeom prst="rect">
            <a:avLst/>
          </a:prstGeom>
        </p:spPr>
        <p:txBody>
          <a:bodyPr/>
          <a:lstStyle>
            <a:lvl1pPr marL="449263" indent="-439738" defTabSz="180000">
              <a:spcBef>
                <a:spcPts val="1600"/>
              </a:spcBef>
              <a:buClr>
                <a:schemeClr val="accent1"/>
              </a:buClr>
              <a:buFont typeface="+mj-lt"/>
              <a:buAutoNum type="arabicPeriod"/>
              <a:tabLst/>
              <a:defRPr sz="2800" b="0" i="0">
                <a:solidFill>
                  <a:schemeClr val="bg1"/>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pic>
        <p:nvPicPr>
          <p:cNvPr id="3" name="Bild 2">
            <a:extLst>
              <a:ext uri="{FF2B5EF4-FFF2-40B4-BE49-F238E27FC236}">
                <a16:creationId xmlns:a16="http://schemas.microsoft.com/office/drawing/2014/main" id="{A1006D51-D72C-B002-AA1F-B8EC56CB105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Tree>
    <p:extLst>
      <p:ext uri="{BB962C8B-B14F-4D97-AF65-F5344CB8AC3E}">
        <p14:creationId xmlns:p14="http://schemas.microsoft.com/office/powerpoint/2010/main" val="310057321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re spal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7376589" cy="332341"/>
          </a:xfrm>
          <a:prstGeom prst="rect">
            <a:avLst/>
          </a:prstGeom>
        </p:spPr>
        <p:txBody>
          <a:bodyPr lIns="0" tIns="0" rIns="0" bIns="0"/>
          <a:lstStyle>
            <a:lvl1pPr>
              <a:defRPr>
                <a:solidFill>
                  <a:schemeClr val="tx1"/>
                </a:solidFill>
              </a:defRPr>
            </a:lvl1pPr>
          </a:lstStyle>
          <a:p>
            <a:r>
              <a:rPr lang="sv-SE" dirty="0"/>
              <a:t>Rubrik</a:t>
            </a:r>
          </a:p>
        </p:txBody>
      </p:sp>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8112126" y="0"/>
            <a:ext cx="4079874" cy="6858000"/>
          </a:xfrm>
          <a:prstGeom prst="rect">
            <a:avLst/>
          </a:prstGeom>
          <a:blipFill>
            <a:blip r:embed="rId2"/>
            <a:stretch>
              <a:fillRect/>
            </a:stretch>
          </a:blipFill>
        </p:spPr>
        <p:txBody>
          <a:bodyPr/>
          <a:lstStyle/>
          <a:p>
            <a:endParaRPr lang="sv-SE" dirty="0"/>
          </a:p>
        </p:txBody>
      </p:sp>
      <p:sp>
        <p:nvSpPr>
          <p:cNvPr id="4" name="Platshållare för innehåll 2">
            <a:extLst>
              <a:ext uri="{FF2B5EF4-FFF2-40B4-BE49-F238E27FC236}">
                <a16:creationId xmlns:a16="http://schemas.microsoft.com/office/drawing/2014/main" id="{20F56F1B-6812-138E-85DD-C52E66671F2B}"/>
              </a:ext>
            </a:extLst>
          </p:cNvPr>
          <p:cNvSpPr>
            <a:spLocks noGrp="1"/>
          </p:cNvSpPr>
          <p:nvPr>
            <p:ph idx="12"/>
          </p:nvPr>
        </p:nvSpPr>
        <p:spPr>
          <a:xfrm>
            <a:off x="695325"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2">
            <a:extLst>
              <a:ext uri="{FF2B5EF4-FFF2-40B4-BE49-F238E27FC236}">
                <a16:creationId xmlns:a16="http://schemas.microsoft.com/office/drawing/2014/main" id="{4B1C9DDE-6E00-1944-402F-7B8346095945}"/>
              </a:ext>
            </a:extLst>
          </p:cNvPr>
          <p:cNvSpPr>
            <a:spLocks noGrp="1"/>
          </p:cNvSpPr>
          <p:nvPr>
            <p:ph idx="13"/>
          </p:nvPr>
        </p:nvSpPr>
        <p:spPr>
          <a:xfrm>
            <a:off x="4071046" y="1507787"/>
            <a:ext cx="3025195"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287773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re spalt">
    <p:bg>
      <p:bgRef idx="1001">
        <a:schemeClr val="bg1"/>
      </p:bgRef>
    </p:bg>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3567448" y="624690"/>
            <a:ext cx="8032124" cy="5613358"/>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32341"/>
          </a:xfrm>
          <a:prstGeom prst="rect">
            <a:avLst/>
          </a:prstGeom>
        </p:spPr>
        <p:txBody>
          <a:bodyPr lIns="0" tIns="0" rIns="0" bIns="0"/>
          <a:lstStyle>
            <a:lvl1pPr>
              <a:defRPr>
                <a:solidFill>
                  <a:schemeClr val="tx1"/>
                </a:solidFill>
              </a:defRPr>
            </a:lvl1pPr>
          </a:lstStyle>
          <a:p>
            <a:r>
              <a:rPr lang="sv-SE" dirty="0"/>
              <a:t>Rubrik</a:t>
            </a:r>
          </a:p>
        </p:txBody>
      </p:sp>
      <p:sp>
        <p:nvSpPr>
          <p:cNvPr id="5" name="Platshållare för innehåll 2">
            <a:extLst>
              <a:ext uri="{FF2B5EF4-FFF2-40B4-BE49-F238E27FC236}">
                <a16:creationId xmlns:a16="http://schemas.microsoft.com/office/drawing/2014/main" id="{CF04779C-9B25-D991-40B7-A67F490C724A}"/>
              </a:ext>
            </a:extLst>
          </p:cNvPr>
          <p:cNvSpPr>
            <a:spLocks noGrp="1"/>
          </p:cNvSpPr>
          <p:nvPr>
            <p:ph idx="12"/>
          </p:nvPr>
        </p:nvSpPr>
        <p:spPr>
          <a:xfrm>
            <a:off x="695326" y="1507787"/>
            <a:ext cx="2490050"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981043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re spal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3694864" cy="332341"/>
          </a:xfrm>
          <a:prstGeom prst="rect">
            <a:avLst/>
          </a:prstGeom>
        </p:spPr>
        <p:txBody>
          <a:bodyPr lIns="0" tIns="0" rIns="0" bIns="0"/>
          <a:lstStyle>
            <a:lvl1pPr>
              <a:defRPr>
                <a:solidFill>
                  <a:schemeClr val="tx1"/>
                </a:solidFill>
              </a:defRPr>
            </a:lvl1pPr>
          </a:lstStyle>
          <a:p>
            <a:r>
              <a:rPr lang="sv-SE" dirty="0"/>
              <a:t>Rubrik</a:t>
            </a:r>
          </a:p>
        </p:txBody>
      </p:sp>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4420746" y="0"/>
            <a:ext cx="7771254" cy="6858000"/>
          </a:xfrm>
          <a:prstGeom prst="rect">
            <a:avLst/>
          </a:prstGeom>
          <a:blipFill>
            <a:blip r:embed="rId2"/>
            <a:stretch>
              <a:fillRect/>
            </a:stretch>
          </a:blipFill>
        </p:spPr>
        <p:txBody>
          <a:bodyPr/>
          <a:lstStyle/>
          <a:p>
            <a:endParaRPr lang="sv-SE" dirty="0"/>
          </a:p>
        </p:txBody>
      </p:sp>
      <p:sp>
        <p:nvSpPr>
          <p:cNvPr id="4" name="Platshållare för innehåll 2">
            <a:extLst>
              <a:ext uri="{FF2B5EF4-FFF2-40B4-BE49-F238E27FC236}">
                <a16:creationId xmlns:a16="http://schemas.microsoft.com/office/drawing/2014/main" id="{4E4966FA-6FE5-656C-FF4A-E8C73B678685}"/>
              </a:ext>
            </a:extLst>
          </p:cNvPr>
          <p:cNvSpPr>
            <a:spLocks noGrp="1"/>
          </p:cNvSpPr>
          <p:nvPr>
            <p:ph idx="12"/>
          </p:nvPr>
        </p:nvSpPr>
        <p:spPr>
          <a:xfrm>
            <a:off x="695325" y="1507787"/>
            <a:ext cx="3185639"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6797844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vå spalt">
    <p:bg>
      <p:bgRef idx="1001">
        <a:schemeClr val="bg1"/>
      </p:bgRef>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86D6065-217E-2373-E608-325E8E09FADA}"/>
              </a:ext>
            </a:extLst>
          </p:cNvPr>
          <p:cNvSpPr>
            <a:spLocks noGrp="1"/>
          </p:cNvSpPr>
          <p:nvPr>
            <p:ph type="pic" sz="quarter" idx="10"/>
          </p:nvPr>
        </p:nvSpPr>
        <p:spPr>
          <a:xfrm>
            <a:off x="6514275" y="692150"/>
            <a:ext cx="4982400" cy="5484813"/>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88488"/>
          </a:xfrm>
          <a:prstGeom prst="rect">
            <a:avLst/>
          </a:prstGeom>
        </p:spPr>
        <p:txBody>
          <a:bodyPr lIns="0" tIns="0" rIns="0" bIns="0"/>
          <a:lstStyle>
            <a:lvl1pPr>
              <a:defRPr>
                <a:solidFill>
                  <a:schemeClr val="tx1"/>
                </a:solidFill>
              </a:defRPr>
            </a:lvl1pPr>
          </a:lstStyle>
          <a:p>
            <a:r>
              <a:rPr lang="sv-SE" dirty="0"/>
              <a:t>Rubrik</a:t>
            </a:r>
          </a:p>
        </p:txBody>
      </p:sp>
      <p:sp>
        <p:nvSpPr>
          <p:cNvPr id="6" name="Platshållare för bild 9">
            <a:extLst>
              <a:ext uri="{FF2B5EF4-FFF2-40B4-BE49-F238E27FC236}">
                <a16:creationId xmlns:a16="http://schemas.microsoft.com/office/drawing/2014/main" id="{7C330BDF-3057-E5EA-22A7-046131EF2DEA}"/>
              </a:ext>
            </a:extLst>
          </p:cNvPr>
          <p:cNvSpPr>
            <a:spLocks noGrp="1"/>
          </p:cNvSpPr>
          <p:nvPr>
            <p:ph type="pic" sz="quarter" idx="11"/>
          </p:nvPr>
        </p:nvSpPr>
        <p:spPr>
          <a:xfrm>
            <a:off x="695326" y="692150"/>
            <a:ext cx="4982400" cy="5484813"/>
          </a:xfrm>
          <a:prstGeom prst="roundRect">
            <a:avLst>
              <a:gd name="adj" fmla="val 2557"/>
            </a:avLst>
          </a:prstGeom>
          <a:blipFill>
            <a:blip r:embed="rId2"/>
            <a:stretch>
              <a:fillRect/>
            </a:stretch>
          </a:blipFill>
        </p:spPr>
        <p:txBody>
          <a:bodyPr/>
          <a:lstStyle/>
          <a:p>
            <a:endParaRPr lang="sv-SE" dirty="0"/>
          </a:p>
        </p:txBody>
      </p:sp>
    </p:spTree>
    <p:extLst>
      <p:ext uri="{BB962C8B-B14F-4D97-AF65-F5344CB8AC3E}">
        <p14:creationId xmlns:p14="http://schemas.microsoft.com/office/powerpoint/2010/main" val="421164898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1"/>
      </p:bgRef>
    </p:bg>
    <p:spTree>
      <p:nvGrpSpPr>
        <p:cNvPr id="1" name=""/>
        <p:cNvGrpSpPr/>
        <p:nvPr/>
      </p:nvGrpSpPr>
      <p:grpSpPr>
        <a:xfrm>
          <a:off x="0" y="0"/>
          <a:ext cx="0" cy="0"/>
          <a:chOff x="0" y="0"/>
          <a:chExt cx="0" cy="0"/>
        </a:xfrm>
      </p:grpSpPr>
      <p:sp>
        <p:nvSpPr>
          <p:cNvPr id="3" name="Platshållare för bild 9">
            <a:extLst>
              <a:ext uri="{FF2B5EF4-FFF2-40B4-BE49-F238E27FC236}">
                <a16:creationId xmlns:a16="http://schemas.microsoft.com/office/drawing/2014/main" id="{BD02CEEE-8920-DFC7-E545-7F2F6AE59A86}"/>
              </a:ext>
            </a:extLst>
          </p:cNvPr>
          <p:cNvSpPr>
            <a:spLocks noGrp="1"/>
          </p:cNvSpPr>
          <p:nvPr>
            <p:ph type="pic" sz="quarter" idx="10"/>
          </p:nvPr>
        </p:nvSpPr>
        <p:spPr>
          <a:xfrm>
            <a:off x="592428" y="631066"/>
            <a:ext cx="11007146" cy="5606982"/>
          </a:xfrm>
          <a:prstGeom prst="roundRect">
            <a:avLst>
              <a:gd name="adj" fmla="val 2557"/>
            </a:avLst>
          </a:prstGeom>
          <a:blipFill>
            <a:blip r:embed="rId2"/>
            <a:stretch>
              <a:fillRect/>
            </a:stretch>
          </a:blipFill>
        </p:spPr>
        <p:txBody>
          <a:bodyPr/>
          <a:lstStyle/>
          <a:p>
            <a:endParaRPr lang="sv-SE" dirty="0"/>
          </a:p>
        </p:txBody>
      </p:sp>
      <p:sp>
        <p:nvSpPr>
          <p:cNvPr id="2" name="Rubrik 1">
            <a:extLst>
              <a:ext uri="{FF2B5EF4-FFF2-40B4-BE49-F238E27FC236}">
                <a16:creationId xmlns:a16="http://schemas.microsoft.com/office/drawing/2014/main" id="{059E7BC3-8BD9-8707-18F6-EBD927360F10}"/>
              </a:ext>
            </a:extLst>
          </p:cNvPr>
          <p:cNvSpPr>
            <a:spLocks noGrp="1"/>
          </p:cNvSpPr>
          <p:nvPr>
            <p:ph type="title" hasCustomPrompt="1"/>
          </p:nvPr>
        </p:nvSpPr>
        <p:spPr>
          <a:xfrm>
            <a:off x="385011" y="221112"/>
            <a:ext cx="10515600" cy="380467"/>
          </a:xfrm>
          <a:prstGeom prst="rect">
            <a:avLst/>
          </a:prstGeom>
        </p:spPr>
        <p:txBody>
          <a:bodyPr lIns="0" tIns="0" rIns="0" bIns="0"/>
          <a:lstStyle>
            <a:lvl1pPr>
              <a:defRPr>
                <a:solidFill>
                  <a:schemeClr val="tx1"/>
                </a:solidFill>
              </a:defRPr>
            </a:lvl1pPr>
          </a:lstStyle>
          <a:p>
            <a:r>
              <a:rPr lang="sv-SE" dirty="0"/>
              <a:t>Rubrik</a:t>
            </a:r>
          </a:p>
        </p:txBody>
      </p:sp>
    </p:spTree>
    <p:extLst>
      <p:ext uri="{BB962C8B-B14F-4D97-AF65-F5344CB8AC3E}">
        <p14:creationId xmlns:p14="http://schemas.microsoft.com/office/powerpoint/2010/main" val="298627229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npassad layout">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9E7BC3-8BD9-8707-18F6-EBD927360F10}"/>
              </a:ext>
            </a:extLst>
          </p:cNvPr>
          <p:cNvSpPr>
            <a:spLocks noGrp="1"/>
          </p:cNvSpPr>
          <p:nvPr>
            <p:ph type="title" hasCustomPrompt="1"/>
          </p:nvPr>
        </p:nvSpPr>
        <p:spPr>
          <a:xfrm>
            <a:off x="385011" y="221112"/>
            <a:ext cx="10515600" cy="380467"/>
          </a:xfrm>
          <a:prstGeom prst="rect">
            <a:avLst/>
          </a:prstGeom>
        </p:spPr>
        <p:txBody>
          <a:bodyPr/>
          <a:lstStyle>
            <a:lvl1pPr>
              <a:defRPr/>
            </a:lvl1pPr>
          </a:lstStyle>
          <a:p>
            <a:r>
              <a:rPr lang="sv-SE" dirty="0"/>
              <a:t>Rubrik</a:t>
            </a:r>
          </a:p>
        </p:txBody>
      </p:sp>
      <p:sp>
        <p:nvSpPr>
          <p:cNvPr id="3" name="Platshållare för bild 9">
            <a:extLst>
              <a:ext uri="{FF2B5EF4-FFF2-40B4-BE49-F238E27FC236}">
                <a16:creationId xmlns:a16="http://schemas.microsoft.com/office/drawing/2014/main" id="{BD02CEEE-8920-DFC7-E545-7F2F6AE59A86}"/>
              </a:ext>
            </a:extLst>
          </p:cNvPr>
          <p:cNvSpPr>
            <a:spLocks noGrp="1"/>
          </p:cNvSpPr>
          <p:nvPr>
            <p:ph type="pic" sz="quarter" idx="10"/>
          </p:nvPr>
        </p:nvSpPr>
        <p:spPr>
          <a:xfrm>
            <a:off x="0" y="0"/>
            <a:ext cx="12192000" cy="6858000"/>
          </a:xfrm>
          <a:prstGeom prst="rect">
            <a:avLst/>
          </a:prstGeom>
          <a:blipFill>
            <a:blip r:embed="rId2"/>
            <a:stretch>
              <a:fillRect/>
            </a:stretch>
          </a:blipFill>
        </p:spPr>
        <p:txBody>
          <a:bodyPr/>
          <a:lstStyle/>
          <a:p>
            <a:endParaRPr lang="sv-SE" dirty="0"/>
          </a:p>
        </p:txBody>
      </p:sp>
    </p:spTree>
    <p:extLst>
      <p:ext uri="{BB962C8B-B14F-4D97-AF65-F5344CB8AC3E}">
        <p14:creationId xmlns:p14="http://schemas.microsoft.com/office/powerpoint/2010/main" val="1128622353"/>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 spalt">
    <p:bg>
      <p:bgRef idx="1001">
        <a:schemeClr val="bg2"/>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1584101" y="2873530"/>
            <a:ext cx="9316510" cy="1110941"/>
          </a:xfrm>
        </p:spPr>
        <p:txBody>
          <a:bodyPr/>
          <a:lstStyle>
            <a:lvl1pPr algn="ctr">
              <a:defRPr sz="5400">
                <a:solidFill>
                  <a:schemeClr val="accent5"/>
                </a:solidFill>
                <a:latin typeface="+mn-lt"/>
              </a:defRPr>
            </a:lvl1pPr>
          </a:lstStyle>
          <a:p>
            <a:r>
              <a:rPr lang="sv-SE" dirty="0"/>
              <a:t>Rubrik</a:t>
            </a:r>
          </a:p>
        </p:txBody>
      </p:sp>
      <p:pic>
        <p:nvPicPr>
          <p:cNvPr id="5" name="Bild 4">
            <a:extLst>
              <a:ext uri="{FF2B5EF4-FFF2-40B4-BE49-F238E27FC236}">
                <a16:creationId xmlns:a16="http://schemas.microsoft.com/office/drawing/2014/main" id="{9A581931-D0DF-B9B9-6EB9-A7A7CDD294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0606" y="5632700"/>
            <a:ext cx="1861059" cy="274409"/>
          </a:xfrm>
          <a:prstGeom prst="rect">
            <a:avLst/>
          </a:prstGeom>
        </p:spPr>
      </p:pic>
      <p:pic>
        <p:nvPicPr>
          <p:cNvPr id="9" name="Bild 8">
            <a:extLst>
              <a:ext uri="{FF2B5EF4-FFF2-40B4-BE49-F238E27FC236}">
                <a16:creationId xmlns:a16="http://schemas.microsoft.com/office/drawing/2014/main" id="{2F063C99-385A-059D-CC4B-204D43F5FF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51627" y="5537915"/>
            <a:ext cx="1168574" cy="446422"/>
          </a:xfrm>
          <a:prstGeom prst="rect">
            <a:avLst/>
          </a:prstGeom>
        </p:spPr>
      </p:pic>
    </p:spTree>
    <p:extLst>
      <p:ext uri="{BB962C8B-B14F-4D97-AF65-F5344CB8AC3E}">
        <p14:creationId xmlns:p14="http://schemas.microsoft.com/office/powerpoint/2010/main" val="20876155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En spalt">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1584101" y="2873530"/>
            <a:ext cx="9316510" cy="1110941"/>
          </a:xfrm>
        </p:spPr>
        <p:txBody>
          <a:bodyPr/>
          <a:lstStyle>
            <a:lvl1pPr algn="ctr">
              <a:defRPr sz="5400">
                <a:solidFill>
                  <a:schemeClr val="bg2"/>
                </a:solidFill>
                <a:latin typeface="+mn-lt"/>
              </a:defRPr>
            </a:lvl1pPr>
          </a:lstStyle>
          <a:p>
            <a:r>
              <a:rPr lang="sv-SE" dirty="0"/>
              <a:t>Rubrik</a:t>
            </a:r>
          </a:p>
        </p:txBody>
      </p:sp>
      <p:pic>
        <p:nvPicPr>
          <p:cNvPr id="5" name="Bild 4">
            <a:extLst>
              <a:ext uri="{FF2B5EF4-FFF2-40B4-BE49-F238E27FC236}">
                <a16:creationId xmlns:a16="http://schemas.microsoft.com/office/drawing/2014/main" id="{9A581931-D0DF-B9B9-6EB9-A7A7CDD294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0608" y="5632700"/>
            <a:ext cx="1861055" cy="274409"/>
          </a:xfrm>
          <a:prstGeom prst="rect">
            <a:avLst/>
          </a:prstGeom>
        </p:spPr>
      </p:pic>
      <p:pic>
        <p:nvPicPr>
          <p:cNvPr id="9" name="Bild 8">
            <a:extLst>
              <a:ext uri="{FF2B5EF4-FFF2-40B4-BE49-F238E27FC236}">
                <a16:creationId xmlns:a16="http://schemas.microsoft.com/office/drawing/2014/main" id="{2F063C99-385A-059D-CC4B-204D43F5FF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51627" y="5537915"/>
            <a:ext cx="1168574" cy="446422"/>
          </a:xfrm>
          <a:prstGeom prst="rect">
            <a:avLst/>
          </a:prstGeom>
        </p:spPr>
      </p:pic>
    </p:spTree>
    <p:extLst>
      <p:ext uri="{BB962C8B-B14F-4D97-AF65-F5344CB8AC3E}">
        <p14:creationId xmlns:p14="http://schemas.microsoft.com/office/powerpoint/2010/main" val="254089205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En spalt">
    <p:bg>
      <p:bgRef idx="1001">
        <a:schemeClr val="bg2"/>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158" y="6395802"/>
            <a:ext cx="1636295" cy="243358"/>
          </a:xfrm>
          <a:prstGeom prst="rect">
            <a:avLst/>
          </a:prstGeom>
        </p:spPr>
      </p:pic>
    </p:spTree>
    <p:extLst>
      <p:ext uri="{BB962C8B-B14F-4D97-AF65-F5344CB8AC3E}">
        <p14:creationId xmlns:p14="http://schemas.microsoft.com/office/powerpoint/2010/main" val="218022425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En spalt">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Tree>
    <p:extLst>
      <p:ext uri="{BB962C8B-B14F-4D97-AF65-F5344CB8AC3E}">
        <p14:creationId xmlns:p14="http://schemas.microsoft.com/office/powerpoint/2010/main" val="38537451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undsida">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3567448" y="631066"/>
            <a:ext cx="803212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8" y="6396847"/>
            <a:ext cx="1636295" cy="24126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309380"/>
          </a:xfrm>
          <a:prstGeom prst="rect">
            <a:avLst/>
          </a:prstGeom>
        </p:spPr>
        <p:txBody>
          <a:bodyPr lIns="0" tIns="0" rIns="0" bIns="0"/>
          <a:lstStyle>
            <a:lvl1pPr>
              <a:defRPr>
                <a:solidFill>
                  <a:schemeClr val="tx2"/>
                </a:solidFill>
              </a:defRPr>
            </a:lvl1pPr>
          </a:lstStyle>
          <a:p>
            <a:r>
              <a:rPr lang="sv-SE" dirty="0"/>
              <a:t>Rubrik</a:t>
            </a:r>
          </a:p>
        </p:txBody>
      </p:sp>
      <p:sp>
        <p:nvSpPr>
          <p:cNvPr id="7" name="Platshållare för innehåll 2">
            <a:extLst>
              <a:ext uri="{FF2B5EF4-FFF2-40B4-BE49-F238E27FC236}">
                <a16:creationId xmlns:a16="http://schemas.microsoft.com/office/drawing/2014/main" id="{F1726AB4-FC0A-4753-365F-9F3D579D4D3F}"/>
              </a:ext>
            </a:extLst>
          </p:cNvPr>
          <p:cNvSpPr>
            <a:spLocks noGrp="1"/>
          </p:cNvSpPr>
          <p:nvPr>
            <p:ph idx="1"/>
          </p:nvPr>
        </p:nvSpPr>
        <p:spPr>
          <a:xfrm>
            <a:off x="695326" y="1143000"/>
            <a:ext cx="2490050" cy="5033963"/>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tx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tx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tx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tx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2">
            <a:extLst>
              <a:ext uri="{FF2B5EF4-FFF2-40B4-BE49-F238E27FC236}">
                <a16:creationId xmlns:a16="http://schemas.microsoft.com/office/drawing/2014/main" id="{40595D1D-9E8C-BF68-9076-8F3625FDBE4A}"/>
              </a:ext>
            </a:extLst>
          </p:cNvPr>
          <p:cNvSpPr>
            <a:spLocks noGrp="1"/>
          </p:cNvSpPr>
          <p:nvPr>
            <p:ph idx="10"/>
          </p:nvPr>
        </p:nvSpPr>
        <p:spPr>
          <a:xfrm>
            <a:off x="4268951" y="1143000"/>
            <a:ext cx="6507906" cy="4800698"/>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6522213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En spalt">
    <p:bg>
      <p:bgRef idx="1001">
        <a:schemeClr val="bg2"/>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158" y="6395802"/>
            <a:ext cx="1636295" cy="24335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627096"/>
          </a:xfrm>
          <a:prstGeom prst="rect">
            <a:avLst/>
          </a:prstGeom>
        </p:spPr>
        <p:txBody>
          <a:bodyPr lIns="0" tIns="0" rIns="0" bIns="0"/>
          <a:lstStyle>
            <a:lvl1pPr>
              <a:defRPr>
                <a:solidFill>
                  <a:schemeClr val="tx1"/>
                </a:solidFill>
              </a:defRPr>
            </a:lvl1pPr>
          </a:lstStyle>
          <a:p>
            <a:r>
              <a:rPr lang="sv-SE" dirty="0"/>
              <a:t>Rubrik</a:t>
            </a:r>
          </a:p>
        </p:txBody>
      </p:sp>
    </p:spTree>
    <p:extLst>
      <p:ext uri="{BB962C8B-B14F-4D97-AF65-F5344CB8AC3E}">
        <p14:creationId xmlns:p14="http://schemas.microsoft.com/office/powerpoint/2010/main" val="42881788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En spalt">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627096"/>
          </a:xfrm>
          <a:prstGeom prst="rect">
            <a:avLst/>
          </a:prstGeom>
        </p:spPr>
        <p:txBody>
          <a:bodyPr lIns="0" tIns="0" rIns="0" bIns="0"/>
          <a:lstStyle>
            <a:lvl1pPr>
              <a:defRPr/>
            </a:lvl1pPr>
          </a:lstStyle>
          <a:p>
            <a:r>
              <a:rPr lang="sv-SE" dirty="0"/>
              <a:t>Rubrik</a:t>
            </a:r>
          </a:p>
        </p:txBody>
      </p:sp>
    </p:spTree>
    <p:extLst>
      <p:ext uri="{BB962C8B-B14F-4D97-AF65-F5344CB8AC3E}">
        <p14:creationId xmlns:p14="http://schemas.microsoft.com/office/powerpoint/2010/main" val="85206494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En spalt">
    <p:bg>
      <p:bgRef idx="1001">
        <a:schemeClr val="bg2"/>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3567448" y="631066"/>
            <a:ext cx="803212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158" y="6395802"/>
            <a:ext cx="1636295" cy="24335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627096"/>
          </a:xfrm>
          <a:prstGeom prst="rect">
            <a:avLst/>
          </a:prstGeom>
        </p:spPr>
        <p:txBody>
          <a:bodyPr lIns="0" tIns="0" rIns="0"/>
          <a:lstStyle>
            <a:lvl1pPr>
              <a:defRPr>
                <a:solidFill>
                  <a:schemeClr val="tx1"/>
                </a:solidFill>
              </a:defRPr>
            </a:lvl1pPr>
          </a:lstStyle>
          <a:p>
            <a:r>
              <a:rPr lang="sv-SE" dirty="0"/>
              <a:t>Rubrik</a:t>
            </a:r>
          </a:p>
        </p:txBody>
      </p:sp>
      <p:sp>
        <p:nvSpPr>
          <p:cNvPr id="7" name="Platshållare för innehåll 2">
            <a:extLst>
              <a:ext uri="{FF2B5EF4-FFF2-40B4-BE49-F238E27FC236}">
                <a16:creationId xmlns:a16="http://schemas.microsoft.com/office/drawing/2014/main" id="{F1726AB4-FC0A-4753-365F-9F3D579D4D3F}"/>
              </a:ext>
            </a:extLst>
          </p:cNvPr>
          <p:cNvSpPr>
            <a:spLocks noGrp="1"/>
          </p:cNvSpPr>
          <p:nvPr>
            <p:ph idx="1"/>
          </p:nvPr>
        </p:nvSpPr>
        <p:spPr>
          <a:xfrm>
            <a:off x="695326" y="1507787"/>
            <a:ext cx="2490050" cy="4669176"/>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tx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tx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tx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tx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0442508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En spalt">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3567448" y="631066"/>
            <a:ext cx="803212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8" y="6396847"/>
            <a:ext cx="1636295" cy="24126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627096"/>
          </a:xfrm>
          <a:prstGeom prst="rect">
            <a:avLst/>
          </a:prstGeom>
        </p:spPr>
        <p:txBody>
          <a:bodyPr lIns="0" tIns="0" rIns="0" bIns="0"/>
          <a:lstStyle>
            <a:lvl1pPr>
              <a:defRPr>
                <a:solidFill>
                  <a:schemeClr val="tx1"/>
                </a:solidFill>
              </a:defRPr>
            </a:lvl1pPr>
          </a:lstStyle>
          <a:p>
            <a:r>
              <a:rPr lang="sv-SE" dirty="0"/>
              <a:t>Rubrik</a:t>
            </a:r>
          </a:p>
        </p:txBody>
      </p:sp>
      <p:sp>
        <p:nvSpPr>
          <p:cNvPr id="7" name="Platshållare för innehåll 2">
            <a:extLst>
              <a:ext uri="{FF2B5EF4-FFF2-40B4-BE49-F238E27FC236}">
                <a16:creationId xmlns:a16="http://schemas.microsoft.com/office/drawing/2014/main" id="{F1726AB4-FC0A-4753-365F-9F3D579D4D3F}"/>
              </a:ext>
            </a:extLst>
          </p:cNvPr>
          <p:cNvSpPr>
            <a:spLocks noGrp="1"/>
          </p:cNvSpPr>
          <p:nvPr>
            <p:ph idx="1"/>
          </p:nvPr>
        </p:nvSpPr>
        <p:spPr>
          <a:xfrm>
            <a:off x="695326" y="1507787"/>
            <a:ext cx="2490050" cy="4669176"/>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tx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tx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tx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tx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5034115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En spalt">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627096"/>
          </a:xfrm>
          <a:prstGeom prst="rect">
            <a:avLst/>
          </a:prstGeom>
        </p:spPr>
        <p:txBody>
          <a:bodyPr lIns="0" tIns="0" rIns="0" bIns="0"/>
          <a:lstStyle>
            <a:lvl1pPr>
              <a:defRPr/>
            </a:lvl1pPr>
          </a:lstStyle>
          <a:p>
            <a:r>
              <a:rPr lang="sv-SE" dirty="0"/>
              <a:t>Rubrik</a:t>
            </a:r>
          </a:p>
        </p:txBody>
      </p:sp>
    </p:spTree>
    <p:extLst>
      <p:ext uri="{BB962C8B-B14F-4D97-AF65-F5344CB8AC3E}">
        <p14:creationId xmlns:p14="http://schemas.microsoft.com/office/powerpoint/2010/main" val="360542213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 spal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90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822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re spal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32341"/>
          </a:xfrm>
        </p:spPr>
        <p:txBody>
          <a:bodyPr/>
          <a:lstStyle>
            <a:lvl1pPr>
              <a:defRPr/>
            </a:lvl1pPr>
          </a:lstStyle>
          <a:p>
            <a:r>
              <a:rPr lang="sv-SE" dirty="0"/>
              <a:t>Rubrik</a:t>
            </a:r>
          </a:p>
        </p:txBody>
      </p:sp>
      <p:sp>
        <p:nvSpPr>
          <p:cNvPr id="3" name="Platshållare för innehåll 2">
            <a:extLst>
              <a:ext uri="{FF2B5EF4-FFF2-40B4-BE49-F238E27FC236}">
                <a16:creationId xmlns:a16="http://schemas.microsoft.com/office/drawing/2014/main" id="{63DC5069-604D-6C6B-A1C1-A89307FA57F3}"/>
              </a:ext>
            </a:extLst>
          </p:cNvPr>
          <p:cNvSpPr>
            <a:spLocks noGrp="1"/>
          </p:cNvSpPr>
          <p:nvPr>
            <p:ph idx="1"/>
          </p:nvPr>
        </p:nvSpPr>
        <p:spPr>
          <a:xfrm>
            <a:off x="695325" y="1507787"/>
            <a:ext cx="3315201" cy="466917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4420746" y="692150"/>
            <a:ext cx="7075929" cy="5484813"/>
          </a:xfrm>
          <a:prstGeom prst="roundRect">
            <a:avLst>
              <a:gd name="adj" fmla="val 2557"/>
            </a:avLst>
          </a:prstGeom>
          <a:blipFill>
            <a:blip r:embed="rId2"/>
            <a:stretch>
              <a:fillRect/>
            </a:stretch>
          </a:blipFill>
        </p:spPr>
        <p:txBody>
          <a:bodyPr/>
          <a:lstStyle/>
          <a:p>
            <a:endParaRPr lang="sv-SE" dirty="0"/>
          </a:p>
        </p:txBody>
      </p:sp>
    </p:spTree>
    <p:extLst>
      <p:ext uri="{BB962C8B-B14F-4D97-AF65-F5344CB8AC3E}">
        <p14:creationId xmlns:p14="http://schemas.microsoft.com/office/powerpoint/2010/main" val="383604611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tartsida">
    <p:bg>
      <p:bgPr>
        <a:solidFill>
          <a:schemeClr val="bg2"/>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5" name="Bild 4">
            <a:extLst>
              <a:ext uri="{FF2B5EF4-FFF2-40B4-BE49-F238E27FC236}">
                <a16:creationId xmlns:a16="http://schemas.microsoft.com/office/drawing/2014/main" id="{9A581931-D0DF-B9B9-6EB9-A7A7CDD294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0608" y="5632700"/>
            <a:ext cx="1861055" cy="274409"/>
          </a:xfrm>
          <a:prstGeom prst="rect">
            <a:avLst/>
          </a:prstGeom>
        </p:spPr>
      </p:pic>
      <p:pic>
        <p:nvPicPr>
          <p:cNvPr id="9" name="Bild 8">
            <a:extLst>
              <a:ext uri="{FF2B5EF4-FFF2-40B4-BE49-F238E27FC236}">
                <a16:creationId xmlns:a16="http://schemas.microsoft.com/office/drawing/2014/main" id="{2F063C99-385A-059D-CC4B-204D43F5FF5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151627" y="5537915"/>
            <a:ext cx="1168574" cy="446421"/>
          </a:xfrm>
          <a:prstGeom prst="rect">
            <a:avLst/>
          </a:prstGeom>
        </p:spPr>
      </p:pic>
      <p:sp>
        <p:nvSpPr>
          <p:cNvPr id="8" name="Platshållare för text 7">
            <a:extLst>
              <a:ext uri="{FF2B5EF4-FFF2-40B4-BE49-F238E27FC236}">
                <a16:creationId xmlns:a16="http://schemas.microsoft.com/office/drawing/2014/main" id="{0AB33A58-8B07-4500-86B6-089762C52848}"/>
              </a:ext>
            </a:extLst>
          </p:cNvPr>
          <p:cNvSpPr>
            <a:spLocks noGrp="1"/>
          </p:cNvSpPr>
          <p:nvPr>
            <p:ph type="body" sz="quarter" idx="10" hasCustomPrompt="1"/>
          </p:nvPr>
        </p:nvSpPr>
        <p:spPr>
          <a:xfrm>
            <a:off x="1159924" y="3605213"/>
            <a:ext cx="9872152" cy="603250"/>
          </a:xfrm>
          <a:prstGeom prst="rect">
            <a:avLst/>
          </a:prstGeom>
        </p:spPr>
        <p:txBody>
          <a:bodyPr/>
          <a:lstStyle>
            <a:lvl1pPr marL="0" indent="0" algn="ctr">
              <a:buNone/>
              <a:defRPr sz="2800">
                <a:solidFill>
                  <a:schemeClr val="bg2"/>
                </a:solidFill>
              </a:defRPr>
            </a:lvl1pPr>
            <a:lvl2pPr marL="457200" indent="0" algn="ctr">
              <a:buNone/>
              <a:defRPr sz="2800">
                <a:solidFill>
                  <a:schemeClr val="bg2"/>
                </a:solidFill>
              </a:defRPr>
            </a:lvl2pPr>
            <a:lvl3pPr marL="914400" indent="0" algn="ctr">
              <a:buNone/>
              <a:defRPr sz="2800">
                <a:solidFill>
                  <a:schemeClr val="bg2"/>
                </a:solidFill>
              </a:defRPr>
            </a:lvl3pPr>
            <a:lvl4pPr marL="1371600" indent="0" algn="ctr">
              <a:buNone/>
              <a:defRPr sz="2800">
                <a:solidFill>
                  <a:schemeClr val="bg2"/>
                </a:solidFill>
              </a:defRPr>
            </a:lvl4pPr>
            <a:lvl5pPr marL="1828800" indent="0" algn="ctr">
              <a:buNone/>
              <a:defRPr sz="2800">
                <a:solidFill>
                  <a:schemeClr val="bg2"/>
                </a:solidFill>
              </a:defRPr>
            </a:lvl5pPr>
          </a:lstStyle>
          <a:p>
            <a:pPr lvl="0"/>
            <a:r>
              <a:rPr lang="sv-SE" dirty="0"/>
              <a:t>Underrubrik</a:t>
            </a:r>
          </a:p>
        </p:txBody>
      </p:sp>
      <p:sp>
        <p:nvSpPr>
          <p:cNvPr id="10" name="Platshållare för text 7">
            <a:extLst>
              <a:ext uri="{FF2B5EF4-FFF2-40B4-BE49-F238E27FC236}">
                <a16:creationId xmlns:a16="http://schemas.microsoft.com/office/drawing/2014/main" id="{8995A0C5-6633-AC49-C2F0-62399130F2E1}"/>
              </a:ext>
            </a:extLst>
          </p:cNvPr>
          <p:cNvSpPr>
            <a:spLocks noGrp="1"/>
          </p:cNvSpPr>
          <p:nvPr>
            <p:ph type="body" sz="quarter" idx="11" hasCustomPrompt="1"/>
          </p:nvPr>
        </p:nvSpPr>
        <p:spPr>
          <a:xfrm>
            <a:off x="1159924" y="2555131"/>
            <a:ext cx="9872152" cy="796369"/>
          </a:xfrm>
          <a:prstGeom prst="rect">
            <a:avLst/>
          </a:prstGeom>
        </p:spPr>
        <p:txBody>
          <a:bodyPr/>
          <a:lstStyle>
            <a:lvl1pPr marL="0" indent="0" algn="ctr">
              <a:buNone/>
              <a:defRPr sz="5400">
                <a:solidFill>
                  <a:schemeClr val="accent1"/>
                </a:solidFill>
              </a:defRPr>
            </a:lvl1pPr>
            <a:lvl2pPr marL="457200" indent="0" algn="ctr">
              <a:buNone/>
              <a:defRPr sz="2800">
                <a:solidFill>
                  <a:schemeClr val="bg2"/>
                </a:solidFill>
              </a:defRPr>
            </a:lvl2pPr>
            <a:lvl3pPr marL="914400" indent="0" algn="ctr">
              <a:buNone/>
              <a:defRPr sz="2800">
                <a:solidFill>
                  <a:schemeClr val="bg2"/>
                </a:solidFill>
              </a:defRPr>
            </a:lvl3pPr>
            <a:lvl4pPr marL="1371600" indent="0" algn="ctr">
              <a:buNone/>
              <a:defRPr sz="2800">
                <a:solidFill>
                  <a:schemeClr val="bg2"/>
                </a:solidFill>
              </a:defRPr>
            </a:lvl4pPr>
            <a:lvl5pPr marL="1828800" indent="0" algn="ctr">
              <a:buNone/>
              <a:defRPr sz="2800">
                <a:solidFill>
                  <a:schemeClr val="bg2"/>
                </a:solidFill>
              </a:defRPr>
            </a:lvl5pPr>
          </a:lstStyle>
          <a:p>
            <a:pPr lvl="0"/>
            <a:r>
              <a:rPr lang="sv-SE" dirty="0"/>
              <a:t>Rubrik</a:t>
            </a:r>
          </a:p>
        </p:txBody>
      </p:sp>
    </p:spTree>
    <p:extLst>
      <p:ext uri="{BB962C8B-B14F-4D97-AF65-F5344CB8AC3E}">
        <p14:creationId xmlns:p14="http://schemas.microsoft.com/office/powerpoint/2010/main" val="150159852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om sida med rubrik">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337300"/>
          </a:xfrm>
          <a:prstGeom prst="rect">
            <a:avLst/>
          </a:prstGeom>
        </p:spPr>
        <p:txBody>
          <a:bodyPr lIns="0" tIns="0" rIns="0" bIns="0"/>
          <a:lstStyle>
            <a:lvl1pPr>
              <a:defRPr/>
            </a:lvl1pPr>
          </a:lstStyle>
          <a:p>
            <a:r>
              <a:rPr lang="sv-SE" dirty="0"/>
              <a:t>Rubrik</a:t>
            </a:r>
          </a:p>
        </p:txBody>
      </p:sp>
    </p:spTree>
    <p:extLst>
      <p:ext uri="{BB962C8B-B14F-4D97-AF65-F5344CB8AC3E}">
        <p14:creationId xmlns:p14="http://schemas.microsoft.com/office/powerpoint/2010/main" val="137662084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undsida placera bild">
    <p:bg>
      <p:bgRef idx="1001">
        <a:schemeClr val="bg1"/>
      </p:bgRef>
    </p:bg>
    <p:spTree>
      <p:nvGrpSpPr>
        <p:cNvPr id="1" name=""/>
        <p:cNvGrpSpPr/>
        <p:nvPr/>
      </p:nvGrpSpPr>
      <p:grpSpPr>
        <a:xfrm>
          <a:off x="0" y="0"/>
          <a:ext cx="0" cy="0"/>
          <a:chOff x="0" y="0"/>
          <a:chExt cx="0" cy="0"/>
        </a:xfrm>
      </p:grpSpPr>
      <p:sp>
        <p:nvSpPr>
          <p:cNvPr id="5" name="Platshållare för bild 9">
            <a:extLst>
              <a:ext uri="{FF2B5EF4-FFF2-40B4-BE49-F238E27FC236}">
                <a16:creationId xmlns:a16="http://schemas.microsoft.com/office/drawing/2014/main" id="{B36BE535-9088-16FA-8B40-7B00066C4C3E}"/>
              </a:ext>
            </a:extLst>
          </p:cNvPr>
          <p:cNvSpPr>
            <a:spLocks noGrp="1"/>
          </p:cNvSpPr>
          <p:nvPr>
            <p:ph type="pic" sz="quarter" idx="11"/>
          </p:nvPr>
        </p:nvSpPr>
        <p:spPr>
          <a:xfrm>
            <a:off x="3567448" y="624690"/>
            <a:ext cx="8032124" cy="5613358"/>
          </a:xfrm>
          <a:prstGeom prst="roundRect">
            <a:avLst>
              <a:gd name="adj" fmla="val 3800"/>
            </a:avLst>
          </a:prstGeom>
          <a:blipFill>
            <a:blip r:embed="rId2"/>
            <a:stretch>
              <a:fillRect/>
            </a:stretch>
          </a:blipFill>
        </p:spPr>
        <p:txBody>
          <a:bodyPr/>
          <a:lstStyle/>
          <a:p>
            <a:r>
              <a:rPr lang="sv-SE"/>
              <a:t>Klicka på ikonen för att lägga till en bild</a:t>
            </a:r>
            <a:endParaRPr lang="sv-SE" dirty="0"/>
          </a:p>
        </p:txBody>
      </p:sp>
      <p:pic>
        <p:nvPicPr>
          <p:cNvPr id="3" name="Bild 2">
            <a:extLst>
              <a:ext uri="{FF2B5EF4-FFF2-40B4-BE49-F238E27FC236}">
                <a16:creationId xmlns:a16="http://schemas.microsoft.com/office/drawing/2014/main" id="{70C4B727-501E-A5BA-485A-C2365AA6EB4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41158" y="6396847"/>
            <a:ext cx="1636295" cy="241268"/>
          </a:xfrm>
          <a:prstGeom prst="rect">
            <a:avLst/>
          </a:prstGeom>
        </p:spPr>
      </p:pic>
      <p:sp>
        <p:nvSpPr>
          <p:cNvPr id="2" name="Rubrik 1">
            <a:extLst>
              <a:ext uri="{FF2B5EF4-FFF2-40B4-BE49-F238E27FC236}">
                <a16:creationId xmlns:a16="http://schemas.microsoft.com/office/drawing/2014/main" id="{09F23F9A-7485-2F4C-A104-DCF7AB52A076}"/>
              </a:ext>
            </a:extLst>
          </p:cNvPr>
          <p:cNvSpPr>
            <a:spLocks noGrp="1"/>
          </p:cNvSpPr>
          <p:nvPr>
            <p:ph type="title" hasCustomPrompt="1"/>
          </p:nvPr>
        </p:nvSpPr>
        <p:spPr>
          <a:xfrm>
            <a:off x="385011" y="221112"/>
            <a:ext cx="10515600" cy="398840"/>
          </a:xfrm>
          <a:prstGeom prst="rect">
            <a:avLst/>
          </a:prstGeom>
        </p:spPr>
        <p:txBody>
          <a:bodyPr lIns="0" tIns="0" rIns="0" bIns="0"/>
          <a:lstStyle>
            <a:lvl1pPr>
              <a:defRPr>
                <a:solidFill>
                  <a:schemeClr val="tx2"/>
                </a:solidFill>
              </a:defRPr>
            </a:lvl1pPr>
          </a:lstStyle>
          <a:p>
            <a:r>
              <a:rPr lang="sv-SE" dirty="0"/>
              <a:t>Rubrik</a:t>
            </a:r>
          </a:p>
        </p:txBody>
      </p:sp>
      <p:sp>
        <p:nvSpPr>
          <p:cNvPr id="7" name="Platshållare för innehåll 2">
            <a:extLst>
              <a:ext uri="{FF2B5EF4-FFF2-40B4-BE49-F238E27FC236}">
                <a16:creationId xmlns:a16="http://schemas.microsoft.com/office/drawing/2014/main" id="{F1726AB4-FC0A-4753-365F-9F3D579D4D3F}"/>
              </a:ext>
            </a:extLst>
          </p:cNvPr>
          <p:cNvSpPr>
            <a:spLocks noGrp="1"/>
          </p:cNvSpPr>
          <p:nvPr>
            <p:ph idx="1"/>
          </p:nvPr>
        </p:nvSpPr>
        <p:spPr>
          <a:xfrm>
            <a:off x="695326" y="1507787"/>
            <a:ext cx="2490050" cy="4669176"/>
          </a:xfrm>
          <a:prstGeom prst="rect">
            <a:avLst/>
          </a:prstGeom>
        </p:spPr>
        <p:txBody>
          <a:bodyPr/>
          <a:lstStyle>
            <a:lvl1pPr marL="228600" indent="-228600">
              <a:buFontTx/>
              <a:buBlip>
                <a:blip r:embed="rId5">
                  <a:extLst>
                    <a:ext uri="{96DAC541-7B7A-43D3-8B79-37D633B846F1}">
                      <asvg:svgBlip xmlns:asvg="http://schemas.microsoft.com/office/drawing/2016/SVG/main" r:embed="rId6"/>
                    </a:ext>
                  </a:extLst>
                </a:blip>
              </a:buBlip>
              <a:defRPr>
                <a:solidFill>
                  <a:schemeClr val="tx1"/>
                </a:solidFill>
              </a:defRPr>
            </a:lvl1pPr>
            <a:lvl2pPr marL="685800" indent="-228600">
              <a:buFontTx/>
              <a:buBlip>
                <a:blip r:embed="rId5">
                  <a:extLst>
                    <a:ext uri="{96DAC541-7B7A-43D3-8B79-37D633B846F1}">
                      <asvg:svgBlip xmlns:asvg="http://schemas.microsoft.com/office/drawing/2016/SVG/main" r:embed="rId6"/>
                    </a:ext>
                  </a:extLst>
                </a:blip>
              </a:buBlip>
              <a:defRPr>
                <a:solidFill>
                  <a:schemeClr val="tx1"/>
                </a:solidFill>
              </a:defRPr>
            </a:lvl2pPr>
            <a:lvl3pPr marL="1143000" indent="-228600">
              <a:buFontTx/>
              <a:buBlip>
                <a:blip r:embed="rId5">
                  <a:extLst>
                    <a:ext uri="{96DAC541-7B7A-43D3-8B79-37D633B846F1}">
                      <asvg:svgBlip xmlns:asvg="http://schemas.microsoft.com/office/drawing/2016/SVG/main" r:embed="rId6"/>
                    </a:ext>
                  </a:extLst>
                </a:blip>
              </a:buBlip>
              <a:defRPr>
                <a:solidFill>
                  <a:schemeClr val="tx1"/>
                </a:solidFill>
              </a:defRPr>
            </a:lvl3pPr>
            <a:lvl4pPr marL="1600200" indent="-228600">
              <a:buFontTx/>
              <a:buBlip>
                <a:blip r:embed="rId5">
                  <a:extLst>
                    <a:ext uri="{96DAC541-7B7A-43D3-8B79-37D633B846F1}">
                      <asvg:svgBlip xmlns:asvg="http://schemas.microsoft.com/office/drawing/2016/SVG/main" r:embed="rId6"/>
                    </a:ext>
                  </a:extLst>
                </a:blip>
              </a:buBlip>
              <a:defRPr>
                <a:solidFill>
                  <a:schemeClr val="tx1"/>
                </a:solidFill>
              </a:defRPr>
            </a:lvl4pPr>
            <a:lvl5pPr marL="2057400" indent="-228600">
              <a:buFontTx/>
              <a:buBlip>
                <a:blip r:embed="rId5">
                  <a:extLst>
                    <a:ext uri="{96DAC541-7B7A-43D3-8B79-37D633B846F1}">
                      <asvg:svgBlip xmlns:asvg="http://schemas.microsoft.com/office/drawing/2016/SVG/main" r:embed="rId6"/>
                    </a:ext>
                  </a:extLst>
                </a:blip>
              </a:buBlip>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577153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re spalt">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3CDE9D6B-5CFE-0787-3ED2-861DEB9916E8}"/>
              </a:ext>
            </a:extLst>
          </p:cNvPr>
          <p:cNvSpPr>
            <a:spLocks noGrp="1"/>
          </p:cNvSpPr>
          <p:nvPr>
            <p:ph type="pic" sz="quarter" idx="11"/>
          </p:nvPr>
        </p:nvSpPr>
        <p:spPr>
          <a:xfrm>
            <a:off x="3567448" y="624690"/>
            <a:ext cx="8032124" cy="5613358"/>
          </a:xfrm>
          <a:prstGeom prst="roundRect">
            <a:avLst>
              <a:gd name="adj" fmla="val 2557"/>
            </a:avLst>
          </a:prstGeom>
          <a:blipFill>
            <a:blip r:embed="rId2"/>
            <a:stretch>
              <a:fillRect/>
            </a:stretch>
          </a:blipFill>
        </p:spPr>
        <p:txBody>
          <a:bodyPr/>
          <a:lstStyle/>
          <a:p>
            <a:endParaRPr lang="sv-SE"/>
          </a:p>
        </p:txBody>
      </p:sp>
      <p:sp>
        <p:nvSpPr>
          <p:cNvPr id="2" name="Rubrik 1">
            <a:extLst>
              <a:ext uri="{FF2B5EF4-FFF2-40B4-BE49-F238E27FC236}">
                <a16:creationId xmlns:a16="http://schemas.microsoft.com/office/drawing/2014/main" id="{B3B1A5D5-21D5-0938-F91E-8E0A089DA84D}"/>
              </a:ext>
            </a:extLst>
          </p:cNvPr>
          <p:cNvSpPr>
            <a:spLocks noGrp="1"/>
          </p:cNvSpPr>
          <p:nvPr>
            <p:ph type="title" hasCustomPrompt="1"/>
          </p:nvPr>
        </p:nvSpPr>
        <p:spPr>
          <a:xfrm>
            <a:off x="385011" y="221112"/>
            <a:ext cx="10515600" cy="332341"/>
          </a:xfrm>
        </p:spPr>
        <p:txBody>
          <a:bodyPr/>
          <a:lstStyle>
            <a:lvl1pPr>
              <a:defRPr/>
            </a:lvl1pPr>
          </a:lstStyle>
          <a:p>
            <a:r>
              <a:rPr lang="sv-SE"/>
              <a:t>Rubrik</a:t>
            </a:r>
          </a:p>
        </p:txBody>
      </p:sp>
      <p:sp>
        <p:nvSpPr>
          <p:cNvPr id="5" name="Platshållare för innehåll 2">
            <a:extLst>
              <a:ext uri="{FF2B5EF4-FFF2-40B4-BE49-F238E27FC236}">
                <a16:creationId xmlns:a16="http://schemas.microsoft.com/office/drawing/2014/main" id="{CF04779C-9B25-D991-40B7-A67F490C724A}"/>
              </a:ext>
            </a:extLst>
          </p:cNvPr>
          <p:cNvSpPr>
            <a:spLocks noGrp="1"/>
          </p:cNvSpPr>
          <p:nvPr>
            <p:ph idx="12"/>
          </p:nvPr>
        </p:nvSpPr>
        <p:spPr>
          <a:xfrm>
            <a:off x="695326" y="1507787"/>
            <a:ext cx="2490050" cy="4669176"/>
          </a:xfrm>
          <a:prstGeom prst="rect">
            <a:avLst/>
          </a:prstGeom>
        </p:spPr>
        <p:txBody>
          <a:bodyPr/>
          <a:lstStyle>
            <a:lvl1pPr marL="228600" indent="-228600">
              <a:buFontTx/>
              <a:buBlip>
                <a:blip r:embed="rId3">
                  <a:extLst>
                    <a:ext uri="{96DAC541-7B7A-43D3-8B79-37D633B846F1}">
                      <asvg:svgBlip xmlns:asvg="http://schemas.microsoft.com/office/drawing/2016/SVG/main" r:embed="rId4"/>
                    </a:ext>
                  </a:extLst>
                </a:blip>
              </a:buBlip>
              <a:defRPr>
                <a:solidFill>
                  <a:schemeClr val="tx1"/>
                </a:solidFill>
              </a:defRPr>
            </a:lvl1pPr>
            <a:lvl2pPr marL="685800" indent="-228600">
              <a:buFontTx/>
              <a:buBlip>
                <a:blip r:embed="rId3">
                  <a:extLst>
                    <a:ext uri="{96DAC541-7B7A-43D3-8B79-37D633B846F1}">
                      <asvg:svgBlip xmlns:asvg="http://schemas.microsoft.com/office/drawing/2016/SVG/main" r:embed="rId4"/>
                    </a:ext>
                  </a:extLst>
                </a:blip>
              </a:buBlip>
              <a:defRPr>
                <a:solidFill>
                  <a:schemeClr val="tx1"/>
                </a:solidFill>
              </a:defRPr>
            </a:lvl2pPr>
            <a:lvl3pPr marL="1143000" indent="-228600">
              <a:buFontTx/>
              <a:buBlip>
                <a:blip r:embed="rId3">
                  <a:extLst>
                    <a:ext uri="{96DAC541-7B7A-43D3-8B79-37D633B846F1}">
                      <asvg:svgBlip xmlns:asvg="http://schemas.microsoft.com/office/drawing/2016/SVG/main" r:embed="rId4"/>
                    </a:ext>
                  </a:extLst>
                </a:blip>
              </a:buBlip>
              <a:defRPr>
                <a:solidFill>
                  <a:schemeClr val="tx1"/>
                </a:solidFill>
              </a:defRPr>
            </a:lvl3pPr>
            <a:lvl4pPr marL="1600200" indent="-228600">
              <a:buFontTx/>
              <a:buBlip>
                <a:blip r:embed="rId3">
                  <a:extLst>
                    <a:ext uri="{96DAC541-7B7A-43D3-8B79-37D633B846F1}">
                      <asvg:svgBlip xmlns:asvg="http://schemas.microsoft.com/office/drawing/2016/SVG/main" r:embed="rId4"/>
                    </a:ext>
                  </a:extLst>
                </a:blip>
              </a:buBlip>
              <a:defRPr>
                <a:solidFill>
                  <a:schemeClr val="tx1"/>
                </a:solidFill>
              </a:defRPr>
            </a:lvl4pPr>
            <a:lvl5pPr marL="2057400" indent="-228600">
              <a:buFontTx/>
              <a:buBlip>
                <a:blip r:embed="rId3">
                  <a:extLst>
                    <a:ext uri="{96DAC541-7B7A-43D3-8B79-37D633B846F1}">
                      <asvg:svgBlip xmlns:asvg="http://schemas.microsoft.com/office/drawing/2016/SVG/main" r:embed="rId4"/>
                    </a:ext>
                  </a:extLst>
                </a:blip>
              </a:buBlip>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1067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sida med rubrik">
    <p:bg>
      <p:bgRef idx="1001">
        <a:schemeClr val="bg1"/>
      </p:bgRef>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3" name="Bild 2">
            <a:extLst>
              <a:ext uri="{FF2B5EF4-FFF2-40B4-BE49-F238E27FC236}">
                <a16:creationId xmlns:a16="http://schemas.microsoft.com/office/drawing/2014/main" id="{7FDEE4FC-4B1A-4B90-FA81-86D9BA0C7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337300"/>
          </a:xfrm>
          <a:prstGeom prst="rect">
            <a:avLst/>
          </a:prstGeom>
        </p:spPr>
        <p:txBody>
          <a:bodyPr lIns="0" tIns="0" rIns="0" bIns="0"/>
          <a:lstStyle>
            <a:lvl1pPr>
              <a:defRPr/>
            </a:lvl1pPr>
          </a:lstStyle>
          <a:p>
            <a:r>
              <a:rPr lang="sv-SE" dirty="0"/>
              <a:t>Rubrik</a:t>
            </a:r>
          </a:p>
        </p:txBody>
      </p:sp>
      <p:sp>
        <p:nvSpPr>
          <p:cNvPr id="5" name="Platshållare för innehåll 2">
            <a:extLst>
              <a:ext uri="{FF2B5EF4-FFF2-40B4-BE49-F238E27FC236}">
                <a16:creationId xmlns:a16="http://schemas.microsoft.com/office/drawing/2014/main" id="{B1689126-0D1C-4200-2A48-38003B321CB4}"/>
              </a:ext>
            </a:extLst>
          </p:cNvPr>
          <p:cNvSpPr>
            <a:spLocks noGrp="1"/>
          </p:cNvSpPr>
          <p:nvPr>
            <p:ph idx="1"/>
          </p:nvPr>
        </p:nvSpPr>
        <p:spPr>
          <a:xfrm>
            <a:off x="1157191" y="1142519"/>
            <a:ext cx="2490050" cy="4669176"/>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2">
            <a:extLst>
              <a:ext uri="{FF2B5EF4-FFF2-40B4-BE49-F238E27FC236}">
                <a16:creationId xmlns:a16="http://schemas.microsoft.com/office/drawing/2014/main" id="{35967774-96D1-23A5-17B6-1F7AD5865E58}"/>
              </a:ext>
            </a:extLst>
          </p:cNvPr>
          <p:cNvSpPr>
            <a:spLocks noGrp="1"/>
          </p:cNvSpPr>
          <p:nvPr>
            <p:ph idx="10"/>
          </p:nvPr>
        </p:nvSpPr>
        <p:spPr>
          <a:xfrm>
            <a:off x="5094514" y="1142519"/>
            <a:ext cx="5411755" cy="4669176"/>
          </a:xfrm>
          <a:prstGeom prst="rect">
            <a:avLst/>
          </a:prstGeom>
        </p:spPr>
        <p:txBody>
          <a:bodyPr/>
          <a:lstStyle>
            <a:lvl1pPr marL="228600" indent="-228600">
              <a:buFontTx/>
              <a:buBlip>
                <a:blip r:embed="rId4">
                  <a:extLst>
                    <a:ext uri="{96DAC541-7B7A-43D3-8B79-37D633B846F1}">
                      <asvg:svgBlip xmlns:asvg="http://schemas.microsoft.com/office/drawing/2016/SVG/main" r:embed="rId5"/>
                    </a:ext>
                  </a:extLst>
                </a:blip>
              </a:buBlip>
              <a:defRPr>
                <a:solidFill>
                  <a:schemeClr val="bg1"/>
                </a:solidFill>
              </a:defRPr>
            </a:lvl1pPr>
            <a:lvl2pPr marL="685800" indent="-228600">
              <a:buFontTx/>
              <a:buBlip>
                <a:blip r:embed="rId4">
                  <a:extLst>
                    <a:ext uri="{96DAC541-7B7A-43D3-8B79-37D633B846F1}">
                      <asvg:svgBlip xmlns:asvg="http://schemas.microsoft.com/office/drawing/2016/SVG/main" r:embed="rId5"/>
                    </a:ext>
                  </a:extLst>
                </a:blip>
              </a:buBlip>
              <a:defRPr>
                <a:solidFill>
                  <a:schemeClr val="bg1"/>
                </a:solidFill>
              </a:defRPr>
            </a:lvl2pPr>
            <a:lvl3pPr marL="1143000" indent="-228600">
              <a:buFontTx/>
              <a:buBlip>
                <a:blip r:embed="rId4">
                  <a:extLst>
                    <a:ext uri="{96DAC541-7B7A-43D3-8B79-37D633B846F1}">
                      <asvg:svgBlip xmlns:asvg="http://schemas.microsoft.com/office/drawing/2016/SVG/main" r:embed="rId5"/>
                    </a:ext>
                  </a:extLst>
                </a:blip>
              </a:buBlip>
              <a:defRPr>
                <a:solidFill>
                  <a:schemeClr val="bg1"/>
                </a:solidFill>
              </a:defRPr>
            </a:lvl3pPr>
            <a:lvl4pPr marL="1600200" indent="-228600">
              <a:buFontTx/>
              <a:buBlip>
                <a:blip r:embed="rId4">
                  <a:extLst>
                    <a:ext uri="{96DAC541-7B7A-43D3-8B79-37D633B846F1}">
                      <asvg:svgBlip xmlns:asvg="http://schemas.microsoft.com/office/drawing/2016/SVG/main" r:embed="rId5"/>
                    </a:ext>
                  </a:extLst>
                </a:blip>
              </a:buBlip>
              <a:defRPr>
                <a:solidFill>
                  <a:schemeClr val="bg1"/>
                </a:solidFill>
              </a:defRPr>
            </a:lvl4pPr>
            <a:lvl5pPr marL="2057400" indent="-2286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573594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DEC0619C-E17B-98F2-6905-04627B6EF80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41159" y="6395802"/>
            <a:ext cx="1636292" cy="243358"/>
          </a:xfrm>
          <a:prstGeom prst="rect">
            <a:avLst/>
          </a:prstGeom>
        </p:spPr>
      </p:pic>
    </p:spTree>
    <p:extLst>
      <p:ext uri="{BB962C8B-B14F-4D97-AF65-F5344CB8AC3E}">
        <p14:creationId xmlns:p14="http://schemas.microsoft.com/office/powerpoint/2010/main" val="60964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 spalt">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tx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pic>
        <p:nvPicPr>
          <p:cNvPr id="5" name="Bild 4">
            <a:extLst>
              <a:ext uri="{FF2B5EF4-FFF2-40B4-BE49-F238E27FC236}">
                <a16:creationId xmlns:a16="http://schemas.microsoft.com/office/drawing/2014/main" id="{9A581931-D0DF-B9B9-6EB9-A7A7CDD294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0606" y="5632700"/>
            <a:ext cx="1861059" cy="274409"/>
          </a:xfrm>
          <a:prstGeom prst="rect">
            <a:avLst/>
          </a:prstGeom>
        </p:spPr>
      </p:pic>
      <p:pic>
        <p:nvPicPr>
          <p:cNvPr id="9" name="Bild 8">
            <a:extLst>
              <a:ext uri="{FF2B5EF4-FFF2-40B4-BE49-F238E27FC236}">
                <a16:creationId xmlns:a16="http://schemas.microsoft.com/office/drawing/2014/main" id="{2F063C99-385A-059D-CC4B-204D43F5FF5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151627" y="5537915"/>
            <a:ext cx="1168574" cy="446421"/>
          </a:xfrm>
          <a:prstGeom prst="rect">
            <a:avLst/>
          </a:prstGeom>
        </p:spPr>
      </p:pic>
      <p:sp>
        <p:nvSpPr>
          <p:cNvPr id="7" name="Platshållare för text 7">
            <a:extLst>
              <a:ext uri="{FF2B5EF4-FFF2-40B4-BE49-F238E27FC236}">
                <a16:creationId xmlns:a16="http://schemas.microsoft.com/office/drawing/2014/main" id="{BD6DE448-C321-DBCE-14F9-3524500B880E}"/>
              </a:ext>
            </a:extLst>
          </p:cNvPr>
          <p:cNvSpPr>
            <a:spLocks noGrp="1"/>
          </p:cNvSpPr>
          <p:nvPr>
            <p:ph type="body" sz="quarter" idx="10" hasCustomPrompt="1"/>
          </p:nvPr>
        </p:nvSpPr>
        <p:spPr>
          <a:xfrm>
            <a:off x="1018154" y="3605213"/>
            <a:ext cx="10155692" cy="603250"/>
          </a:xfrm>
          <a:prstGeom prst="rect">
            <a:avLst/>
          </a:prstGeom>
        </p:spPr>
        <p:txBody>
          <a:bodyPr/>
          <a:lstStyle>
            <a:lvl1pPr marL="0" indent="0" algn="ctr">
              <a:buNone/>
              <a:defRPr sz="2800">
                <a:solidFill>
                  <a:schemeClr val="bg2"/>
                </a:solidFill>
              </a:defRPr>
            </a:lvl1pPr>
            <a:lvl2pPr marL="457200" indent="0" algn="ctr">
              <a:buNone/>
              <a:defRPr sz="2800">
                <a:solidFill>
                  <a:schemeClr val="bg2"/>
                </a:solidFill>
              </a:defRPr>
            </a:lvl2pPr>
            <a:lvl3pPr marL="914400" indent="0" algn="ctr">
              <a:buNone/>
              <a:defRPr sz="2800">
                <a:solidFill>
                  <a:schemeClr val="bg2"/>
                </a:solidFill>
              </a:defRPr>
            </a:lvl3pPr>
            <a:lvl4pPr marL="1371600" indent="0" algn="ctr">
              <a:buNone/>
              <a:defRPr sz="2800">
                <a:solidFill>
                  <a:schemeClr val="bg2"/>
                </a:solidFill>
              </a:defRPr>
            </a:lvl4pPr>
            <a:lvl5pPr marL="1828800" indent="0" algn="ctr">
              <a:buNone/>
              <a:defRPr sz="2800">
                <a:solidFill>
                  <a:schemeClr val="bg2"/>
                </a:solidFill>
              </a:defRPr>
            </a:lvl5pPr>
          </a:lstStyle>
          <a:p>
            <a:pPr lvl="0"/>
            <a:r>
              <a:rPr lang="sv-SE" dirty="0"/>
              <a:t>Underrubrik</a:t>
            </a:r>
          </a:p>
        </p:txBody>
      </p:sp>
      <p:sp>
        <p:nvSpPr>
          <p:cNvPr id="8" name="Platshållare för text 7">
            <a:extLst>
              <a:ext uri="{FF2B5EF4-FFF2-40B4-BE49-F238E27FC236}">
                <a16:creationId xmlns:a16="http://schemas.microsoft.com/office/drawing/2014/main" id="{F487225F-4944-293E-FA5D-547066DC590B}"/>
              </a:ext>
            </a:extLst>
          </p:cNvPr>
          <p:cNvSpPr>
            <a:spLocks noGrp="1"/>
          </p:cNvSpPr>
          <p:nvPr>
            <p:ph type="body" sz="quarter" idx="11" hasCustomPrompt="1"/>
          </p:nvPr>
        </p:nvSpPr>
        <p:spPr>
          <a:xfrm>
            <a:off x="1018154" y="2509651"/>
            <a:ext cx="10155692" cy="764623"/>
          </a:xfrm>
          <a:prstGeom prst="rect">
            <a:avLst/>
          </a:prstGeom>
        </p:spPr>
        <p:txBody>
          <a:bodyPr/>
          <a:lstStyle>
            <a:lvl1pPr marL="0" indent="0" algn="ctr">
              <a:buNone/>
              <a:defRPr sz="5400">
                <a:solidFill>
                  <a:schemeClr val="bg2"/>
                </a:solidFill>
              </a:defRPr>
            </a:lvl1pPr>
            <a:lvl2pPr marL="457200" indent="0" algn="ctr">
              <a:buNone/>
              <a:defRPr sz="2800">
                <a:solidFill>
                  <a:schemeClr val="bg2"/>
                </a:solidFill>
              </a:defRPr>
            </a:lvl2pPr>
            <a:lvl3pPr marL="914400" indent="0" algn="ctr">
              <a:buNone/>
              <a:defRPr sz="2800">
                <a:solidFill>
                  <a:schemeClr val="bg2"/>
                </a:solidFill>
              </a:defRPr>
            </a:lvl3pPr>
            <a:lvl4pPr marL="1371600" indent="0" algn="ctr">
              <a:buNone/>
              <a:defRPr sz="2800">
                <a:solidFill>
                  <a:schemeClr val="bg2"/>
                </a:solidFill>
              </a:defRPr>
            </a:lvl4pPr>
            <a:lvl5pPr marL="1828800" indent="0" algn="ctr">
              <a:buNone/>
              <a:defRPr sz="2800">
                <a:solidFill>
                  <a:schemeClr val="bg2"/>
                </a:solidFill>
              </a:defRPr>
            </a:lvl5pPr>
          </a:lstStyle>
          <a:p>
            <a:pPr lvl="0"/>
            <a:r>
              <a:rPr lang="sv-SE" dirty="0"/>
              <a:t>Rubrik</a:t>
            </a:r>
          </a:p>
        </p:txBody>
      </p:sp>
    </p:spTree>
    <p:extLst>
      <p:ext uri="{BB962C8B-B14F-4D97-AF65-F5344CB8AC3E}">
        <p14:creationId xmlns:p14="http://schemas.microsoft.com/office/powerpoint/2010/main" val="20092886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tx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8F790CD-1660-B835-D609-7AE29733D04E}"/>
              </a:ext>
            </a:extLst>
          </p:cNvPr>
          <p:cNvSpPr txBox="1">
            <a:spLocks/>
          </p:cNvSpPr>
          <p:nvPr userDrawn="1"/>
        </p:nvSpPr>
        <p:spPr>
          <a:xfrm>
            <a:off x="592428" y="631066"/>
            <a:ext cx="11007144" cy="5606982"/>
          </a:xfrm>
          <a:prstGeom prst="roundRect">
            <a:avLst>
              <a:gd name="adj" fmla="val 3675"/>
            </a:avLst>
          </a:prstGeom>
          <a:solidFill>
            <a:schemeClr val="bg1"/>
          </a:solidFill>
        </p:spPr>
        <p:txBody>
          <a:bodyPr vert="horz" lIns="180000" tIns="180000" rIns="180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2" name="Rubrik 1">
            <a:extLst>
              <a:ext uri="{FF2B5EF4-FFF2-40B4-BE49-F238E27FC236}">
                <a16:creationId xmlns:a16="http://schemas.microsoft.com/office/drawing/2014/main" id="{C745A489-82F8-FD75-43A1-E23A9A3CE9C1}"/>
              </a:ext>
            </a:extLst>
          </p:cNvPr>
          <p:cNvSpPr>
            <a:spLocks noGrp="1"/>
          </p:cNvSpPr>
          <p:nvPr>
            <p:ph type="title" hasCustomPrompt="1"/>
          </p:nvPr>
        </p:nvSpPr>
        <p:spPr>
          <a:xfrm>
            <a:off x="385011" y="221112"/>
            <a:ext cx="10515600" cy="337300"/>
          </a:xfrm>
          <a:prstGeom prst="rect">
            <a:avLst/>
          </a:prstGeom>
        </p:spPr>
        <p:txBody>
          <a:bodyPr lIns="0" tIns="0" rIns="0" bIns="0"/>
          <a:lstStyle>
            <a:lvl1pPr>
              <a:defRPr>
                <a:solidFill>
                  <a:schemeClr val="bg1"/>
                </a:solidFill>
              </a:defRPr>
            </a:lvl1pPr>
          </a:lstStyle>
          <a:p>
            <a:r>
              <a:rPr lang="sv-SE" dirty="0"/>
              <a:t>Rubrik</a:t>
            </a:r>
          </a:p>
        </p:txBody>
      </p:sp>
      <p:sp>
        <p:nvSpPr>
          <p:cNvPr id="5" name="Platshållare för innehåll 2">
            <a:extLst>
              <a:ext uri="{FF2B5EF4-FFF2-40B4-BE49-F238E27FC236}">
                <a16:creationId xmlns:a16="http://schemas.microsoft.com/office/drawing/2014/main" id="{9913197C-BAB4-BC41-574A-C8CC70240B5D}"/>
              </a:ext>
            </a:extLst>
          </p:cNvPr>
          <p:cNvSpPr>
            <a:spLocks noGrp="1"/>
          </p:cNvSpPr>
          <p:nvPr>
            <p:ph idx="1" hasCustomPrompt="1"/>
          </p:nvPr>
        </p:nvSpPr>
        <p:spPr>
          <a:xfrm>
            <a:off x="1123973" y="967859"/>
            <a:ext cx="3025195" cy="758200"/>
          </a:xfrm>
          <a:prstGeom prst="rect">
            <a:avLst/>
          </a:prstGeom>
        </p:spPr>
        <p:txBody>
          <a:bodyPr/>
          <a:lstStyle>
            <a:lvl1pPr marL="276225" indent="-266700" defTabSz="180000">
              <a:buClr>
                <a:schemeClr val="accent1"/>
              </a:buClr>
              <a:buFont typeface="+mj-lt"/>
              <a:buAutoNum type="arabicPeriod"/>
              <a:tabLst/>
              <a:defRPr sz="2000" b="0" i="0">
                <a:solidFill>
                  <a:schemeClr val="tx2"/>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9" name="Platshållare för innehåll 2">
            <a:extLst>
              <a:ext uri="{FF2B5EF4-FFF2-40B4-BE49-F238E27FC236}">
                <a16:creationId xmlns:a16="http://schemas.microsoft.com/office/drawing/2014/main" id="{3781969D-F4D1-8CFA-0135-012E10F26C19}"/>
              </a:ext>
            </a:extLst>
          </p:cNvPr>
          <p:cNvSpPr>
            <a:spLocks noGrp="1"/>
          </p:cNvSpPr>
          <p:nvPr>
            <p:ph idx="12"/>
          </p:nvPr>
        </p:nvSpPr>
        <p:spPr>
          <a:xfrm>
            <a:off x="4499695" y="1798714"/>
            <a:ext cx="3025195" cy="1427371"/>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solidFill>
                  <a:schemeClr val="tx2"/>
                </a:solidFill>
              </a:defRPr>
            </a:lvl1pPr>
            <a:lvl2pPr marL="685800" indent="-228600">
              <a:buFontTx/>
              <a:buBlip>
                <a:blip r:embed="rId2">
                  <a:extLst>
                    <a:ext uri="{96DAC541-7B7A-43D3-8B79-37D633B846F1}">
                      <asvg:svgBlip xmlns:asvg="http://schemas.microsoft.com/office/drawing/2016/SVG/main" r:embed="rId3"/>
                    </a:ext>
                  </a:extLst>
                </a:blip>
              </a:buBlip>
              <a:defRPr sz="1600">
                <a:solidFill>
                  <a:schemeClr val="tx2"/>
                </a:solidFill>
              </a:defRPr>
            </a:lvl2pPr>
            <a:lvl3pPr marL="1143000" indent="-228600">
              <a:buFontTx/>
              <a:buBlip>
                <a:blip r:embed="rId2">
                  <a:extLst>
                    <a:ext uri="{96DAC541-7B7A-43D3-8B79-37D633B846F1}">
                      <asvg:svgBlip xmlns:asvg="http://schemas.microsoft.com/office/drawing/2016/SVG/main" r:embed="rId3"/>
                    </a:ext>
                  </a:extLst>
                </a:blip>
              </a:buBlip>
              <a:defRPr sz="1600">
                <a:solidFill>
                  <a:schemeClr val="tx2"/>
                </a:solidFill>
              </a:defRPr>
            </a:lvl3pPr>
            <a:lvl4pPr marL="1600200" indent="-228600">
              <a:buFontTx/>
              <a:buBlip>
                <a:blip r:embed="rId2">
                  <a:extLst>
                    <a:ext uri="{96DAC541-7B7A-43D3-8B79-37D633B846F1}">
                      <asvg:svgBlip xmlns:asvg="http://schemas.microsoft.com/office/drawing/2016/SVG/main" r:embed="rId3"/>
                    </a:ext>
                  </a:extLst>
                </a:blip>
              </a:buBlip>
              <a:defRPr sz="1600">
                <a:solidFill>
                  <a:schemeClr val="tx2"/>
                </a:solidFill>
              </a:defRPr>
            </a:lvl4pPr>
            <a:lvl5pPr marL="2057400" indent="-228600">
              <a:buFontTx/>
              <a:buBlip>
                <a:blip r:embed="rId2">
                  <a:extLst>
                    <a:ext uri="{96DAC541-7B7A-43D3-8B79-37D633B846F1}">
                      <asvg:svgBlip xmlns:asvg="http://schemas.microsoft.com/office/drawing/2016/SVG/main" r:embed="rId3"/>
                    </a:ext>
                  </a:extLst>
                </a:blip>
              </a:buBlip>
              <a:defRPr sz="1600">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2">
            <a:extLst>
              <a:ext uri="{FF2B5EF4-FFF2-40B4-BE49-F238E27FC236}">
                <a16:creationId xmlns:a16="http://schemas.microsoft.com/office/drawing/2014/main" id="{A8DF8F49-BD5C-B378-2047-CD3679BAFEB8}"/>
              </a:ext>
            </a:extLst>
          </p:cNvPr>
          <p:cNvSpPr>
            <a:spLocks noGrp="1"/>
          </p:cNvSpPr>
          <p:nvPr>
            <p:ph idx="13"/>
          </p:nvPr>
        </p:nvSpPr>
        <p:spPr>
          <a:xfrm>
            <a:off x="7875416" y="1798714"/>
            <a:ext cx="3025195" cy="1427371"/>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solidFill>
                  <a:schemeClr val="tx2"/>
                </a:solidFill>
              </a:defRPr>
            </a:lvl1pPr>
            <a:lvl2pPr marL="685800" indent="-228600">
              <a:buFontTx/>
              <a:buBlip>
                <a:blip r:embed="rId2">
                  <a:extLst>
                    <a:ext uri="{96DAC541-7B7A-43D3-8B79-37D633B846F1}">
                      <asvg:svgBlip xmlns:asvg="http://schemas.microsoft.com/office/drawing/2016/SVG/main" r:embed="rId3"/>
                    </a:ext>
                  </a:extLst>
                </a:blip>
              </a:buBlip>
              <a:defRPr sz="1600">
                <a:solidFill>
                  <a:schemeClr val="tx2"/>
                </a:solidFill>
              </a:defRPr>
            </a:lvl2pPr>
            <a:lvl3pPr marL="1143000" indent="-228600">
              <a:buFontTx/>
              <a:buBlip>
                <a:blip r:embed="rId2">
                  <a:extLst>
                    <a:ext uri="{96DAC541-7B7A-43D3-8B79-37D633B846F1}">
                      <asvg:svgBlip xmlns:asvg="http://schemas.microsoft.com/office/drawing/2016/SVG/main" r:embed="rId3"/>
                    </a:ext>
                  </a:extLst>
                </a:blip>
              </a:buBlip>
              <a:defRPr sz="1600">
                <a:solidFill>
                  <a:schemeClr val="tx2"/>
                </a:solidFill>
              </a:defRPr>
            </a:lvl3pPr>
            <a:lvl4pPr marL="1600200" indent="-228600">
              <a:buFontTx/>
              <a:buBlip>
                <a:blip r:embed="rId2">
                  <a:extLst>
                    <a:ext uri="{96DAC541-7B7A-43D3-8B79-37D633B846F1}">
                      <asvg:svgBlip xmlns:asvg="http://schemas.microsoft.com/office/drawing/2016/SVG/main" r:embed="rId3"/>
                    </a:ext>
                  </a:extLst>
                </a:blip>
              </a:buBlip>
              <a:defRPr sz="1600">
                <a:solidFill>
                  <a:schemeClr val="tx2"/>
                </a:solidFill>
              </a:defRPr>
            </a:lvl4pPr>
            <a:lvl5pPr marL="2057400" indent="-228600">
              <a:buFontTx/>
              <a:buBlip>
                <a:blip r:embed="rId2">
                  <a:extLst>
                    <a:ext uri="{96DAC541-7B7A-43D3-8B79-37D633B846F1}">
                      <asvg:svgBlip xmlns:asvg="http://schemas.microsoft.com/office/drawing/2016/SVG/main" r:embed="rId3"/>
                    </a:ext>
                  </a:extLst>
                </a:blip>
              </a:buBlip>
              <a:defRPr sz="1600">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F2595395-7880-8490-A894-E79D3FA598AF}"/>
              </a:ext>
            </a:extLst>
          </p:cNvPr>
          <p:cNvSpPr>
            <a:spLocks noGrp="1"/>
          </p:cNvSpPr>
          <p:nvPr>
            <p:ph idx="14"/>
          </p:nvPr>
        </p:nvSpPr>
        <p:spPr>
          <a:xfrm>
            <a:off x="1123974" y="1798714"/>
            <a:ext cx="3025195" cy="1427371"/>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solidFill>
                  <a:schemeClr val="tx2"/>
                </a:solidFill>
              </a:defRPr>
            </a:lvl1pPr>
            <a:lvl2pPr marL="685800" indent="-228600">
              <a:buFontTx/>
              <a:buBlip>
                <a:blip r:embed="rId2">
                  <a:extLst>
                    <a:ext uri="{96DAC541-7B7A-43D3-8B79-37D633B846F1}">
                      <asvg:svgBlip xmlns:asvg="http://schemas.microsoft.com/office/drawing/2016/SVG/main" r:embed="rId3"/>
                    </a:ext>
                  </a:extLst>
                </a:blip>
              </a:buBlip>
              <a:defRPr sz="1600">
                <a:solidFill>
                  <a:schemeClr val="tx2"/>
                </a:solidFill>
              </a:defRPr>
            </a:lvl2pPr>
            <a:lvl3pPr marL="1143000" indent="-228600">
              <a:buFontTx/>
              <a:buBlip>
                <a:blip r:embed="rId2">
                  <a:extLst>
                    <a:ext uri="{96DAC541-7B7A-43D3-8B79-37D633B846F1}">
                      <asvg:svgBlip xmlns:asvg="http://schemas.microsoft.com/office/drawing/2016/SVG/main" r:embed="rId3"/>
                    </a:ext>
                  </a:extLst>
                </a:blip>
              </a:buBlip>
              <a:defRPr sz="1600">
                <a:solidFill>
                  <a:schemeClr val="tx2"/>
                </a:solidFill>
              </a:defRPr>
            </a:lvl3pPr>
            <a:lvl4pPr marL="1600200" indent="-228600">
              <a:buFontTx/>
              <a:buBlip>
                <a:blip r:embed="rId2">
                  <a:extLst>
                    <a:ext uri="{96DAC541-7B7A-43D3-8B79-37D633B846F1}">
                      <asvg:svgBlip xmlns:asvg="http://schemas.microsoft.com/office/drawing/2016/SVG/main" r:embed="rId3"/>
                    </a:ext>
                  </a:extLst>
                </a:blip>
              </a:buBlip>
              <a:defRPr sz="1600">
                <a:solidFill>
                  <a:schemeClr val="tx2"/>
                </a:solidFill>
              </a:defRPr>
            </a:lvl4pPr>
            <a:lvl5pPr marL="2057400" indent="-228600">
              <a:buFontTx/>
              <a:buBlip>
                <a:blip r:embed="rId2">
                  <a:extLst>
                    <a:ext uri="{96DAC541-7B7A-43D3-8B79-37D633B846F1}">
                      <asvg:svgBlip xmlns:asvg="http://schemas.microsoft.com/office/drawing/2016/SVG/main" r:embed="rId3"/>
                    </a:ext>
                  </a:extLst>
                </a:blip>
              </a:buBlip>
              <a:defRPr sz="1600">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innehåll 2">
            <a:extLst>
              <a:ext uri="{FF2B5EF4-FFF2-40B4-BE49-F238E27FC236}">
                <a16:creationId xmlns:a16="http://schemas.microsoft.com/office/drawing/2014/main" id="{7A1B8076-34B7-A533-60C6-920FA30E3FC2}"/>
              </a:ext>
            </a:extLst>
          </p:cNvPr>
          <p:cNvSpPr>
            <a:spLocks noGrp="1"/>
          </p:cNvSpPr>
          <p:nvPr>
            <p:ph idx="16" hasCustomPrompt="1"/>
          </p:nvPr>
        </p:nvSpPr>
        <p:spPr>
          <a:xfrm>
            <a:off x="7875415" y="967859"/>
            <a:ext cx="3025195" cy="758200"/>
          </a:xfrm>
          <a:prstGeom prst="rect">
            <a:avLst/>
          </a:prstGeom>
        </p:spPr>
        <p:txBody>
          <a:bodyPr/>
          <a:lstStyle>
            <a:lvl1pPr marL="276225" indent="-276225" defTabSz="180000">
              <a:buClr>
                <a:schemeClr val="accent1"/>
              </a:buClr>
              <a:buFont typeface="+mj-lt"/>
              <a:buAutoNum type="arabicPeriod" startAt="3"/>
              <a:tabLst/>
              <a:defRPr sz="2000" b="0" i="0">
                <a:solidFill>
                  <a:schemeClr val="tx2"/>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20" name="Platshållare för innehåll 2">
            <a:extLst>
              <a:ext uri="{FF2B5EF4-FFF2-40B4-BE49-F238E27FC236}">
                <a16:creationId xmlns:a16="http://schemas.microsoft.com/office/drawing/2014/main" id="{BE48B4BE-4E70-15AC-26D4-C5776687538C}"/>
              </a:ext>
            </a:extLst>
          </p:cNvPr>
          <p:cNvSpPr>
            <a:spLocks noGrp="1"/>
          </p:cNvSpPr>
          <p:nvPr>
            <p:ph idx="17" hasCustomPrompt="1"/>
          </p:nvPr>
        </p:nvSpPr>
        <p:spPr>
          <a:xfrm>
            <a:off x="1123973" y="3608318"/>
            <a:ext cx="3025195" cy="758200"/>
          </a:xfrm>
          <a:prstGeom prst="rect">
            <a:avLst/>
          </a:prstGeom>
        </p:spPr>
        <p:txBody>
          <a:bodyPr/>
          <a:lstStyle>
            <a:lvl1pPr marL="276225" indent="-276225" defTabSz="180000">
              <a:buClr>
                <a:schemeClr val="accent1"/>
              </a:buClr>
              <a:buFont typeface="+mj-lt"/>
              <a:buAutoNum type="arabicPeriod" startAt="4"/>
              <a:tabLst/>
              <a:defRPr sz="2000" b="0" i="0">
                <a:solidFill>
                  <a:schemeClr val="tx2"/>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21" name="Platshållare för innehåll 2">
            <a:extLst>
              <a:ext uri="{FF2B5EF4-FFF2-40B4-BE49-F238E27FC236}">
                <a16:creationId xmlns:a16="http://schemas.microsoft.com/office/drawing/2014/main" id="{24B3990A-DB76-7EFD-3F78-FE98EAB50313}"/>
              </a:ext>
            </a:extLst>
          </p:cNvPr>
          <p:cNvSpPr>
            <a:spLocks noGrp="1"/>
          </p:cNvSpPr>
          <p:nvPr>
            <p:ph idx="18"/>
          </p:nvPr>
        </p:nvSpPr>
        <p:spPr>
          <a:xfrm>
            <a:off x="4499695" y="4439173"/>
            <a:ext cx="3025195" cy="1427371"/>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solidFill>
                  <a:schemeClr val="tx2"/>
                </a:solidFill>
              </a:defRPr>
            </a:lvl1pPr>
            <a:lvl2pPr marL="685800" indent="-228600">
              <a:buFontTx/>
              <a:buBlip>
                <a:blip r:embed="rId2">
                  <a:extLst>
                    <a:ext uri="{96DAC541-7B7A-43D3-8B79-37D633B846F1}">
                      <asvg:svgBlip xmlns:asvg="http://schemas.microsoft.com/office/drawing/2016/SVG/main" r:embed="rId3"/>
                    </a:ext>
                  </a:extLst>
                </a:blip>
              </a:buBlip>
              <a:defRPr sz="1600">
                <a:solidFill>
                  <a:schemeClr val="tx2"/>
                </a:solidFill>
              </a:defRPr>
            </a:lvl2pPr>
            <a:lvl3pPr marL="1143000" indent="-228600">
              <a:buFontTx/>
              <a:buBlip>
                <a:blip r:embed="rId2">
                  <a:extLst>
                    <a:ext uri="{96DAC541-7B7A-43D3-8B79-37D633B846F1}">
                      <asvg:svgBlip xmlns:asvg="http://schemas.microsoft.com/office/drawing/2016/SVG/main" r:embed="rId3"/>
                    </a:ext>
                  </a:extLst>
                </a:blip>
              </a:buBlip>
              <a:defRPr sz="1600">
                <a:solidFill>
                  <a:schemeClr val="tx2"/>
                </a:solidFill>
              </a:defRPr>
            </a:lvl3pPr>
            <a:lvl4pPr marL="1600200" indent="-228600">
              <a:buFontTx/>
              <a:buBlip>
                <a:blip r:embed="rId2">
                  <a:extLst>
                    <a:ext uri="{96DAC541-7B7A-43D3-8B79-37D633B846F1}">
                      <asvg:svgBlip xmlns:asvg="http://schemas.microsoft.com/office/drawing/2016/SVG/main" r:embed="rId3"/>
                    </a:ext>
                  </a:extLst>
                </a:blip>
              </a:buBlip>
              <a:defRPr sz="1600">
                <a:solidFill>
                  <a:schemeClr val="tx2"/>
                </a:solidFill>
              </a:defRPr>
            </a:lvl4pPr>
            <a:lvl5pPr marL="2057400" indent="-228600">
              <a:buFontTx/>
              <a:buBlip>
                <a:blip r:embed="rId2">
                  <a:extLst>
                    <a:ext uri="{96DAC541-7B7A-43D3-8B79-37D633B846F1}">
                      <asvg:svgBlip xmlns:asvg="http://schemas.microsoft.com/office/drawing/2016/SVG/main" r:embed="rId3"/>
                    </a:ext>
                  </a:extLst>
                </a:blip>
              </a:buBlip>
              <a:defRPr sz="1600">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innehåll 2">
            <a:extLst>
              <a:ext uri="{FF2B5EF4-FFF2-40B4-BE49-F238E27FC236}">
                <a16:creationId xmlns:a16="http://schemas.microsoft.com/office/drawing/2014/main" id="{0C87833C-7D76-FF75-FFB2-9F7F2EEAA89C}"/>
              </a:ext>
            </a:extLst>
          </p:cNvPr>
          <p:cNvSpPr>
            <a:spLocks noGrp="1"/>
          </p:cNvSpPr>
          <p:nvPr>
            <p:ph idx="19"/>
          </p:nvPr>
        </p:nvSpPr>
        <p:spPr>
          <a:xfrm>
            <a:off x="7875416" y="4439173"/>
            <a:ext cx="3025195" cy="1427371"/>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solidFill>
                  <a:schemeClr val="tx2"/>
                </a:solidFill>
              </a:defRPr>
            </a:lvl1pPr>
            <a:lvl2pPr marL="685800" indent="-228600">
              <a:buFontTx/>
              <a:buBlip>
                <a:blip r:embed="rId2">
                  <a:extLst>
                    <a:ext uri="{96DAC541-7B7A-43D3-8B79-37D633B846F1}">
                      <asvg:svgBlip xmlns:asvg="http://schemas.microsoft.com/office/drawing/2016/SVG/main" r:embed="rId3"/>
                    </a:ext>
                  </a:extLst>
                </a:blip>
              </a:buBlip>
              <a:defRPr sz="1600">
                <a:solidFill>
                  <a:schemeClr val="tx2"/>
                </a:solidFill>
              </a:defRPr>
            </a:lvl2pPr>
            <a:lvl3pPr marL="1143000" indent="-228600">
              <a:buFontTx/>
              <a:buBlip>
                <a:blip r:embed="rId2">
                  <a:extLst>
                    <a:ext uri="{96DAC541-7B7A-43D3-8B79-37D633B846F1}">
                      <asvg:svgBlip xmlns:asvg="http://schemas.microsoft.com/office/drawing/2016/SVG/main" r:embed="rId3"/>
                    </a:ext>
                  </a:extLst>
                </a:blip>
              </a:buBlip>
              <a:defRPr sz="1600">
                <a:solidFill>
                  <a:schemeClr val="tx2"/>
                </a:solidFill>
              </a:defRPr>
            </a:lvl3pPr>
            <a:lvl4pPr marL="1600200" indent="-228600">
              <a:buFontTx/>
              <a:buBlip>
                <a:blip r:embed="rId2">
                  <a:extLst>
                    <a:ext uri="{96DAC541-7B7A-43D3-8B79-37D633B846F1}">
                      <asvg:svgBlip xmlns:asvg="http://schemas.microsoft.com/office/drawing/2016/SVG/main" r:embed="rId3"/>
                    </a:ext>
                  </a:extLst>
                </a:blip>
              </a:buBlip>
              <a:defRPr sz="1600">
                <a:solidFill>
                  <a:schemeClr val="tx2"/>
                </a:solidFill>
              </a:defRPr>
            </a:lvl4pPr>
            <a:lvl5pPr marL="2057400" indent="-228600">
              <a:buFontTx/>
              <a:buBlip>
                <a:blip r:embed="rId2">
                  <a:extLst>
                    <a:ext uri="{96DAC541-7B7A-43D3-8B79-37D633B846F1}">
                      <asvg:svgBlip xmlns:asvg="http://schemas.microsoft.com/office/drawing/2016/SVG/main" r:embed="rId3"/>
                    </a:ext>
                  </a:extLst>
                </a:blip>
              </a:buBlip>
              <a:defRPr sz="1600">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3" name="Platshållare för innehåll 2">
            <a:extLst>
              <a:ext uri="{FF2B5EF4-FFF2-40B4-BE49-F238E27FC236}">
                <a16:creationId xmlns:a16="http://schemas.microsoft.com/office/drawing/2014/main" id="{6B7ECB18-5829-50A0-E87D-49E5A4302F6D}"/>
              </a:ext>
            </a:extLst>
          </p:cNvPr>
          <p:cNvSpPr>
            <a:spLocks noGrp="1"/>
          </p:cNvSpPr>
          <p:nvPr>
            <p:ph idx="20"/>
          </p:nvPr>
        </p:nvSpPr>
        <p:spPr>
          <a:xfrm>
            <a:off x="1123974" y="4439173"/>
            <a:ext cx="3025195" cy="1427371"/>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solidFill>
                  <a:schemeClr val="tx2"/>
                </a:solidFill>
              </a:defRPr>
            </a:lvl1pPr>
            <a:lvl2pPr marL="685800" indent="-228600">
              <a:buFontTx/>
              <a:buBlip>
                <a:blip r:embed="rId2">
                  <a:extLst>
                    <a:ext uri="{96DAC541-7B7A-43D3-8B79-37D633B846F1}">
                      <asvg:svgBlip xmlns:asvg="http://schemas.microsoft.com/office/drawing/2016/SVG/main" r:embed="rId3"/>
                    </a:ext>
                  </a:extLst>
                </a:blip>
              </a:buBlip>
              <a:defRPr sz="1600">
                <a:solidFill>
                  <a:schemeClr val="tx2"/>
                </a:solidFill>
              </a:defRPr>
            </a:lvl2pPr>
            <a:lvl3pPr marL="1143000" indent="-228600">
              <a:buFontTx/>
              <a:buBlip>
                <a:blip r:embed="rId2">
                  <a:extLst>
                    <a:ext uri="{96DAC541-7B7A-43D3-8B79-37D633B846F1}">
                      <asvg:svgBlip xmlns:asvg="http://schemas.microsoft.com/office/drawing/2016/SVG/main" r:embed="rId3"/>
                    </a:ext>
                  </a:extLst>
                </a:blip>
              </a:buBlip>
              <a:defRPr sz="1600">
                <a:solidFill>
                  <a:schemeClr val="tx2"/>
                </a:solidFill>
              </a:defRPr>
            </a:lvl3pPr>
            <a:lvl4pPr marL="1600200" indent="-228600">
              <a:buFontTx/>
              <a:buBlip>
                <a:blip r:embed="rId2">
                  <a:extLst>
                    <a:ext uri="{96DAC541-7B7A-43D3-8B79-37D633B846F1}">
                      <asvg:svgBlip xmlns:asvg="http://schemas.microsoft.com/office/drawing/2016/SVG/main" r:embed="rId3"/>
                    </a:ext>
                  </a:extLst>
                </a:blip>
              </a:buBlip>
              <a:defRPr sz="1600">
                <a:solidFill>
                  <a:schemeClr val="tx2"/>
                </a:solidFill>
              </a:defRPr>
            </a:lvl4pPr>
            <a:lvl5pPr marL="2057400" indent="-228600">
              <a:buFontTx/>
              <a:buBlip>
                <a:blip r:embed="rId2">
                  <a:extLst>
                    <a:ext uri="{96DAC541-7B7A-43D3-8B79-37D633B846F1}">
                      <asvg:svgBlip xmlns:asvg="http://schemas.microsoft.com/office/drawing/2016/SVG/main" r:embed="rId3"/>
                    </a:ext>
                  </a:extLst>
                </a:blip>
              </a:buBlip>
              <a:defRPr sz="1600">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4" name="Platshållare för innehåll 2">
            <a:extLst>
              <a:ext uri="{FF2B5EF4-FFF2-40B4-BE49-F238E27FC236}">
                <a16:creationId xmlns:a16="http://schemas.microsoft.com/office/drawing/2014/main" id="{7464C88D-2657-12FE-F59D-3472889E741A}"/>
              </a:ext>
            </a:extLst>
          </p:cNvPr>
          <p:cNvSpPr>
            <a:spLocks noGrp="1"/>
          </p:cNvSpPr>
          <p:nvPr>
            <p:ph idx="21" hasCustomPrompt="1"/>
          </p:nvPr>
        </p:nvSpPr>
        <p:spPr>
          <a:xfrm>
            <a:off x="4499695" y="3608318"/>
            <a:ext cx="3025195" cy="758200"/>
          </a:xfrm>
          <a:prstGeom prst="rect">
            <a:avLst/>
          </a:prstGeom>
        </p:spPr>
        <p:txBody>
          <a:bodyPr/>
          <a:lstStyle>
            <a:lvl1pPr marL="276225" indent="-276225" defTabSz="180000">
              <a:buClr>
                <a:schemeClr val="accent1"/>
              </a:buClr>
              <a:buFont typeface="+mj-lt"/>
              <a:buAutoNum type="arabicPeriod" startAt="5"/>
              <a:tabLst/>
              <a:defRPr sz="2000" b="0" i="0">
                <a:solidFill>
                  <a:schemeClr val="tx2"/>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
        <p:nvSpPr>
          <p:cNvPr id="25" name="Platshållare för innehåll 2">
            <a:extLst>
              <a:ext uri="{FF2B5EF4-FFF2-40B4-BE49-F238E27FC236}">
                <a16:creationId xmlns:a16="http://schemas.microsoft.com/office/drawing/2014/main" id="{37E6C695-7D27-538B-F2C1-248FC1A27498}"/>
              </a:ext>
            </a:extLst>
          </p:cNvPr>
          <p:cNvSpPr>
            <a:spLocks noGrp="1"/>
          </p:cNvSpPr>
          <p:nvPr>
            <p:ph idx="22" hasCustomPrompt="1"/>
          </p:nvPr>
        </p:nvSpPr>
        <p:spPr>
          <a:xfrm>
            <a:off x="7875415" y="3608318"/>
            <a:ext cx="3025195" cy="758200"/>
          </a:xfrm>
          <a:prstGeom prst="rect">
            <a:avLst/>
          </a:prstGeom>
        </p:spPr>
        <p:txBody>
          <a:bodyPr/>
          <a:lstStyle>
            <a:lvl1pPr marL="276225" indent="-276225" defTabSz="180000">
              <a:buClr>
                <a:schemeClr val="accent1"/>
              </a:buClr>
              <a:buFont typeface="+mj-lt"/>
              <a:buAutoNum type="arabicPeriod" startAt="6"/>
              <a:tabLst/>
              <a:defRPr sz="2000" b="0" i="0">
                <a:solidFill>
                  <a:schemeClr val="tx2"/>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pic>
        <p:nvPicPr>
          <p:cNvPr id="6" name="Bild 5">
            <a:extLst>
              <a:ext uri="{FF2B5EF4-FFF2-40B4-BE49-F238E27FC236}">
                <a16:creationId xmlns:a16="http://schemas.microsoft.com/office/drawing/2014/main" id="{B58BBC52-8F3A-FD3C-CF35-741F870377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1158" y="6395802"/>
            <a:ext cx="1636295" cy="243358"/>
          </a:xfrm>
          <a:prstGeom prst="rect">
            <a:avLst/>
          </a:prstGeom>
        </p:spPr>
      </p:pic>
      <p:sp>
        <p:nvSpPr>
          <p:cNvPr id="3" name="Platshållare för innehåll 2">
            <a:extLst>
              <a:ext uri="{FF2B5EF4-FFF2-40B4-BE49-F238E27FC236}">
                <a16:creationId xmlns:a16="http://schemas.microsoft.com/office/drawing/2014/main" id="{7A1A6C15-6A9C-81C9-BD49-2D5A950819E6}"/>
              </a:ext>
            </a:extLst>
          </p:cNvPr>
          <p:cNvSpPr>
            <a:spLocks noGrp="1"/>
          </p:cNvSpPr>
          <p:nvPr>
            <p:ph idx="23" hasCustomPrompt="1"/>
          </p:nvPr>
        </p:nvSpPr>
        <p:spPr>
          <a:xfrm>
            <a:off x="4499694" y="967859"/>
            <a:ext cx="3025195" cy="758200"/>
          </a:xfrm>
          <a:prstGeom prst="rect">
            <a:avLst/>
          </a:prstGeom>
        </p:spPr>
        <p:txBody>
          <a:bodyPr/>
          <a:lstStyle>
            <a:lvl1pPr marL="276225" indent="-266700" defTabSz="180000">
              <a:buClr>
                <a:schemeClr val="accent1"/>
              </a:buClr>
              <a:buFont typeface="+mj-lt"/>
              <a:buAutoNum type="arabicPeriod" startAt="2"/>
              <a:tabLst/>
              <a:defRPr sz="2000" b="0" i="0">
                <a:solidFill>
                  <a:schemeClr val="tx2"/>
                </a:solidFill>
                <a:latin typeface="Borna Medium" pitchFamily="2" charset="77"/>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sv-SE" dirty="0"/>
              <a:t>Agendapunkt</a:t>
            </a:r>
          </a:p>
        </p:txBody>
      </p:sp>
    </p:spTree>
    <p:extLst>
      <p:ext uri="{BB962C8B-B14F-4D97-AF65-F5344CB8AC3E}">
        <p14:creationId xmlns:p14="http://schemas.microsoft.com/office/powerpoint/2010/main" val="20781558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6.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sv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86807"/>
      </p:ext>
    </p:extLst>
  </p:cSld>
  <p:clrMap bg1="lt1" tx1="dk1" bg2="lt2" tx2="dk2" accent1="accent1" accent2="accent2" accent3="accent3" accent4="accent4" accent5="accent5" accent6="accent6" hlink="hlink" folHlink="folHlink"/>
  <p:sldLayoutIdLst>
    <p:sldLayoutId id="2147483732" r:id="rId1"/>
    <p:sldLayoutId id="2147483782" r:id="rId2"/>
    <p:sldLayoutId id="2147483783" r:id="rId3"/>
    <p:sldLayoutId id="2147483746" r:id="rId4"/>
    <p:sldLayoutId id="2147483747" r:id="rId5"/>
    <p:sldLayoutId id="2147483743" r:id="rId6"/>
    <p:sldLayoutId id="2147483731" r:id="rId7"/>
  </p:sldLayoutIdLst>
  <p:txStyles>
    <p:titleStyle>
      <a:lvl1pPr algn="l" defTabSz="914400" rtl="0" eaLnBrk="1" latinLnBrk="0" hangingPunct="1">
        <a:lnSpc>
          <a:spcPct val="90000"/>
        </a:lnSpc>
        <a:spcBef>
          <a:spcPct val="0"/>
        </a:spcBef>
        <a:buNone/>
        <a:defRPr sz="20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70" userDrawn="1">
          <p15:clr>
            <a:srgbClr val="F26B43"/>
          </p15:clr>
        </p15:guide>
        <p15:guide id="3" pos="7242" userDrawn="1">
          <p15:clr>
            <a:srgbClr val="F26B43"/>
          </p15:clr>
        </p15:guide>
        <p15:guide id="4" pos="438" userDrawn="1">
          <p15:clr>
            <a:srgbClr val="F26B43"/>
          </p15:clr>
        </p15:guide>
        <p15:guide id="5" pos="3840" userDrawn="1">
          <p15:clr>
            <a:srgbClr val="F26B43"/>
          </p15:clr>
        </p15:guide>
        <p15:guide id="6" pos="5110" userDrawn="1">
          <p15:clr>
            <a:srgbClr val="F26B43"/>
          </p15:clr>
        </p15:guide>
        <p15:guide id="7" orient="horz" pos="3884" userDrawn="1">
          <p15:clr>
            <a:srgbClr val="F26B43"/>
          </p15:clr>
        </p15:guide>
        <p15:guide id="8" orient="horz" pos="2886" userDrawn="1">
          <p15:clr>
            <a:srgbClr val="F26B43"/>
          </p15:clr>
        </p15:guide>
        <p15:guide id="9" orient="horz" pos="1434" userDrawn="1">
          <p15:clr>
            <a:srgbClr val="F26B43"/>
          </p15:clr>
        </p15:guide>
        <p15:guide id="10" orient="horz" pos="4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315959"/>
      </p:ext>
    </p:extLst>
  </p:cSld>
  <p:clrMap bg1="lt1" tx1="dk1" bg2="lt2" tx2="dk2" accent1="accent1" accent2="accent2" accent3="accent3" accent4="accent4" accent5="accent5" accent6="accent6" hlink="hlink" folHlink="folHlink"/>
  <p:sldLayoutIdLst>
    <p:sldLayoutId id="2147483751" r:id="rId1"/>
    <p:sldLayoutId id="2147483784" r:id="rId2"/>
    <p:sldLayoutId id="2147483785" r:id="rId3"/>
    <p:sldLayoutId id="2147483754" r:id="rId4"/>
    <p:sldLayoutId id="2147483755" r:id="rId5"/>
    <p:sldLayoutId id="2147483757" r:id="rId6"/>
    <p:sldLayoutId id="2147483758" r:id="rId7"/>
    <p:sldLayoutId id="2147483786" r:id="rId8"/>
  </p:sldLayoutIdLst>
  <p:txStyles>
    <p:titleStyle>
      <a:lvl1pPr algn="l" defTabSz="914400" rtl="0" eaLnBrk="1" latinLnBrk="0" hangingPunct="1">
        <a:lnSpc>
          <a:spcPct val="90000"/>
        </a:lnSpc>
        <a:spcBef>
          <a:spcPct val="0"/>
        </a:spcBef>
        <a:buNone/>
        <a:defRPr sz="20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70" userDrawn="1">
          <p15:clr>
            <a:srgbClr val="F26B43"/>
          </p15:clr>
        </p15:guide>
        <p15:guide id="3" pos="7242" userDrawn="1">
          <p15:clr>
            <a:srgbClr val="F26B43"/>
          </p15:clr>
        </p15:guide>
        <p15:guide id="4" pos="438" userDrawn="1">
          <p15:clr>
            <a:srgbClr val="F26B43"/>
          </p15:clr>
        </p15:guide>
        <p15:guide id="5" pos="3840" userDrawn="1">
          <p15:clr>
            <a:srgbClr val="F26B43"/>
          </p15:clr>
        </p15:guide>
        <p15:guide id="6" pos="5110" userDrawn="1">
          <p15:clr>
            <a:srgbClr val="F26B43"/>
          </p15:clr>
        </p15:guide>
        <p15:guide id="7" orient="horz" pos="3884" userDrawn="1">
          <p15:clr>
            <a:srgbClr val="F26B43"/>
          </p15:clr>
        </p15:guide>
        <p15:guide id="8" orient="horz" pos="2886" userDrawn="1">
          <p15:clr>
            <a:srgbClr val="F26B43"/>
          </p15:clr>
        </p15:guide>
        <p15:guide id="9" orient="horz" pos="1434" userDrawn="1">
          <p15:clr>
            <a:srgbClr val="F26B43"/>
          </p15:clr>
        </p15:guide>
        <p15:guide id="10" orient="horz" pos="4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137875CA-4417-BB05-DE22-0DC7688E437A}"/>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441159" y="6395802"/>
            <a:ext cx="1636292" cy="243358"/>
          </a:xfrm>
          <a:prstGeom prst="rect">
            <a:avLst/>
          </a:prstGeom>
        </p:spPr>
      </p:pic>
    </p:spTree>
    <p:extLst>
      <p:ext uri="{BB962C8B-B14F-4D97-AF65-F5344CB8AC3E}">
        <p14:creationId xmlns:p14="http://schemas.microsoft.com/office/powerpoint/2010/main" val="17597248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87" r:id="rId10"/>
    <p:sldLayoutId id="2147483789" r:id="rId11"/>
  </p:sldLayoutIdLst>
  <p:txStyles>
    <p:titleStyle>
      <a:lvl1pPr algn="l" defTabSz="914400" rtl="0" eaLnBrk="1" latinLnBrk="0" hangingPunct="1">
        <a:lnSpc>
          <a:spcPct val="90000"/>
        </a:lnSpc>
        <a:spcBef>
          <a:spcPct val="0"/>
        </a:spcBef>
        <a:buNone/>
        <a:defRPr lang="sv-SE" sz="2000" kern="1200" dirty="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70" userDrawn="1">
          <p15:clr>
            <a:srgbClr val="F26B43"/>
          </p15:clr>
        </p15:guide>
        <p15:guide id="3" pos="7242" userDrawn="1">
          <p15:clr>
            <a:srgbClr val="F26B43"/>
          </p15:clr>
        </p15:guide>
        <p15:guide id="4" pos="438" userDrawn="1">
          <p15:clr>
            <a:srgbClr val="F26B43"/>
          </p15:clr>
        </p15:guide>
        <p15:guide id="5" pos="3840" userDrawn="1">
          <p15:clr>
            <a:srgbClr val="F26B43"/>
          </p15:clr>
        </p15:guide>
        <p15:guide id="6" pos="5110" userDrawn="1">
          <p15:clr>
            <a:srgbClr val="F26B43"/>
          </p15:clr>
        </p15:guide>
        <p15:guide id="7" orient="horz" pos="3884" userDrawn="1">
          <p15:clr>
            <a:srgbClr val="F26B43"/>
          </p15:clr>
        </p15:guide>
        <p15:guide id="8" orient="horz" pos="2886" userDrawn="1">
          <p15:clr>
            <a:srgbClr val="F26B43"/>
          </p15:clr>
        </p15:guide>
        <p15:guide id="9" orient="horz" pos="1434" userDrawn="1">
          <p15:clr>
            <a:srgbClr val="F26B43"/>
          </p15:clr>
        </p15:guide>
        <p15:guide id="10" orient="horz" pos="4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B856E4BA-29F8-8E52-B2A2-764298D69E7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41158" y="6395802"/>
            <a:ext cx="1636295" cy="243358"/>
          </a:xfrm>
          <a:prstGeom prst="rect">
            <a:avLst/>
          </a:prstGeom>
        </p:spPr>
      </p:pic>
    </p:spTree>
    <p:extLst>
      <p:ext uri="{BB962C8B-B14F-4D97-AF65-F5344CB8AC3E}">
        <p14:creationId xmlns:p14="http://schemas.microsoft.com/office/powerpoint/2010/main" val="25547070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Lst>
  <p:txStyles>
    <p:titleStyle>
      <a:lvl1pPr algn="l" defTabSz="914400" rtl="0" eaLnBrk="1" latinLnBrk="0" hangingPunct="1">
        <a:lnSpc>
          <a:spcPct val="90000"/>
        </a:lnSpc>
        <a:spcBef>
          <a:spcPct val="0"/>
        </a:spcBef>
        <a:buNone/>
        <a:defRPr lang="sv-SE" sz="2000" kern="1200" dirty="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70" userDrawn="1">
          <p15:clr>
            <a:srgbClr val="F26B43"/>
          </p15:clr>
        </p15:guide>
        <p15:guide id="3" pos="7242" userDrawn="1">
          <p15:clr>
            <a:srgbClr val="F26B43"/>
          </p15:clr>
        </p15:guide>
        <p15:guide id="4" pos="438" userDrawn="1">
          <p15:clr>
            <a:srgbClr val="F26B43"/>
          </p15:clr>
        </p15:guide>
        <p15:guide id="5" pos="3840" userDrawn="1">
          <p15:clr>
            <a:srgbClr val="F26B43"/>
          </p15:clr>
        </p15:guide>
        <p15:guide id="6" pos="5110" userDrawn="1">
          <p15:clr>
            <a:srgbClr val="F26B43"/>
          </p15:clr>
        </p15:guide>
        <p15:guide id="7" orient="horz" pos="3884" userDrawn="1">
          <p15:clr>
            <a:srgbClr val="F26B43"/>
          </p15:clr>
        </p15:guide>
        <p15:guide id="8" orient="horz" pos="2886" userDrawn="1">
          <p15:clr>
            <a:srgbClr val="F26B43"/>
          </p15:clr>
        </p15:guide>
        <p15:guide id="9" orient="horz" pos="1434" userDrawn="1">
          <p15:clr>
            <a:srgbClr val="F26B43"/>
          </p15:clr>
        </p15:guide>
        <p15:guide id="10" orient="horz" pos="43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92356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Lst>
  <p:txStyles>
    <p:titleStyle>
      <a:lvl1pPr algn="l" defTabSz="914400" rtl="0" eaLnBrk="1" latinLnBrk="0" hangingPunct="1">
        <a:lnSpc>
          <a:spcPct val="90000"/>
        </a:lnSpc>
        <a:spcBef>
          <a:spcPct val="0"/>
        </a:spcBef>
        <a:buNone/>
        <a:defRPr sz="20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570">
          <p15:clr>
            <a:srgbClr val="F26B43"/>
          </p15:clr>
        </p15:guide>
        <p15:guide id="3" pos="7242">
          <p15:clr>
            <a:srgbClr val="F26B43"/>
          </p15:clr>
        </p15:guide>
        <p15:guide id="4" pos="438">
          <p15:clr>
            <a:srgbClr val="F26B43"/>
          </p15:clr>
        </p15:guide>
        <p15:guide id="5" pos="3840">
          <p15:clr>
            <a:srgbClr val="F26B43"/>
          </p15:clr>
        </p15:guide>
        <p15:guide id="6" pos="5110">
          <p15:clr>
            <a:srgbClr val="F26B43"/>
          </p15:clr>
        </p15:guide>
        <p15:guide id="7" orient="horz" pos="3884">
          <p15:clr>
            <a:srgbClr val="F26B43"/>
          </p15:clr>
        </p15:guide>
        <p15:guide id="8" orient="horz" pos="2886">
          <p15:clr>
            <a:srgbClr val="F26B43"/>
          </p15:clr>
        </p15:guide>
        <p15:guide id="9" orient="horz" pos="1434">
          <p15:clr>
            <a:srgbClr val="F26B43"/>
          </p15:clr>
        </p15:guide>
        <p15:guide id="10" orient="horz" pos="4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9.sv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text 15">
            <a:extLst>
              <a:ext uri="{FF2B5EF4-FFF2-40B4-BE49-F238E27FC236}">
                <a16:creationId xmlns:a16="http://schemas.microsoft.com/office/drawing/2014/main" id="{2667356D-5B8F-B770-054E-CEF382877ECA}"/>
              </a:ext>
            </a:extLst>
          </p:cNvPr>
          <p:cNvSpPr>
            <a:spLocks noGrp="1"/>
          </p:cNvSpPr>
          <p:nvPr>
            <p:ph type="body" sz="quarter" idx="11"/>
          </p:nvPr>
        </p:nvSpPr>
        <p:spPr>
          <a:xfrm>
            <a:off x="1159924" y="2069356"/>
            <a:ext cx="9872152" cy="796369"/>
          </a:xfrm>
        </p:spPr>
        <p:txBody>
          <a:bodyPr/>
          <a:lstStyle/>
          <a:p>
            <a:r>
              <a:rPr lang="sv-SE" dirty="0"/>
              <a:t>Hållbart flyg- och fartygsbränsle</a:t>
            </a:r>
          </a:p>
        </p:txBody>
      </p:sp>
      <p:sp>
        <p:nvSpPr>
          <p:cNvPr id="18" name="Platshållare för text 17">
            <a:extLst>
              <a:ext uri="{FF2B5EF4-FFF2-40B4-BE49-F238E27FC236}">
                <a16:creationId xmlns:a16="http://schemas.microsoft.com/office/drawing/2014/main" id="{EDA930E2-4473-1573-C505-1F4FB94EF60B}"/>
              </a:ext>
            </a:extLst>
          </p:cNvPr>
          <p:cNvSpPr>
            <a:spLocks noGrp="1"/>
          </p:cNvSpPr>
          <p:nvPr>
            <p:ph type="body" sz="quarter" idx="10"/>
          </p:nvPr>
        </p:nvSpPr>
        <p:spPr>
          <a:xfrm>
            <a:off x="1159924" y="4395788"/>
            <a:ext cx="9872152" cy="603250"/>
          </a:xfrm>
        </p:spPr>
        <p:txBody>
          <a:bodyPr/>
          <a:lstStyle/>
          <a:p>
            <a:r>
              <a:rPr lang="sv-SE" i="1" dirty="0"/>
              <a:t>”</a:t>
            </a:r>
            <a:r>
              <a:rPr lang="sv-SE" i="1" dirty="0" err="1"/>
              <a:t>Made</a:t>
            </a:r>
            <a:r>
              <a:rPr lang="sv-SE" i="1" dirty="0"/>
              <a:t> in Umeå”</a:t>
            </a:r>
          </a:p>
        </p:txBody>
      </p:sp>
    </p:spTree>
    <p:extLst>
      <p:ext uri="{BB962C8B-B14F-4D97-AF65-F5344CB8AC3E}">
        <p14:creationId xmlns:p14="http://schemas.microsoft.com/office/powerpoint/2010/main" val="303504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himmel, moln, skärmbild, utomhus&#10;&#10;AI-genererat innehåll kan vara felaktigt.">
            <a:extLst>
              <a:ext uri="{FF2B5EF4-FFF2-40B4-BE49-F238E27FC236}">
                <a16:creationId xmlns:a16="http://schemas.microsoft.com/office/drawing/2014/main" id="{3A581962-A6A5-366A-FC84-FF75174F58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7799" y="1387492"/>
            <a:ext cx="10116401" cy="4083015"/>
          </a:xfrm>
          <a:prstGeom prst="rect">
            <a:avLst/>
          </a:prstGeom>
        </p:spPr>
      </p:pic>
      <p:pic>
        <p:nvPicPr>
          <p:cNvPr id="7" name="Bild 6">
            <a:extLst>
              <a:ext uri="{FF2B5EF4-FFF2-40B4-BE49-F238E27FC236}">
                <a16:creationId xmlns:a16="http://schemas.microsoft.com/office/drawing/2014/main" id="{F23F419D-713E-E2E8-FF30-171BDDC9FD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6740" y="3844379"/>
            <a:ext cx="367099" cy="375257"/>
          </a:xfrm>
          <a:prstGeom prst="rect">
            <a:avLst/>
          </a:prstGeom>
        </p:spPr>
      </p:pic>
      <p:pic>
        <p:nvPicPr>
          <p:cNvPr id="9" name="Bild 8">
            <a:extLst>
              <a:ext uri="{FF2B5EF4-FFF2-40B4-BE49-F238E27FC236}">
                <a16:creationId xmlns:a16="http://schemas.microsoft.com/office/drawing/2014/main" id="{AC5E8752-C3D6-3E87-04EE-DBEDB71385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5952" y="2640409"/>
            <a:ext cx="448676" cy="326310"/>
          </a:xfrm>
          <a:prstGeom prst="rect">
            <a:avLst/>
          </a:prstGeom>
        </p:spPr>
      </p:pic>
      <p:sp>
        <p:nvSpPr>
          <p:cNvPr id="10" name="textruta 9">
            <a:extLst>
              <a:ext uri="{FF2B5EF4-FFF2-40B4-BE49-F238E27FC236}">
                <a16:creationId xmlns:a16="http://schemas.microsoft.com/office/drawing/2014/main" id="{1AF738BB-339C-5548-6A37-382B6B809751}"/>
              </a:ext>
            </a:extLst>
          </p:cNvPr>
          <p:cNvSpPr txBox="1"/>
          <p:nvPr/>
        </p:nvSpPr>
        <p:spPr>
          <a:xfrm>
            <a:off x="5077047" y="2434232"/>
            <a:ext cx="1683474" cy="523220"/>
          </a:xfrm>
          <a:prstGeom prst="rect">
            <a:avLst/>
          </a:prstGeom>
          <a:noFill/>
        </p:spPr>
        <p:txBody>
          <a:bodyPr wrap="none" rtlCol="0">
            <a:spAutoFit/>
          </a:bodyPr>
          <a:lstStyle/>
          <a:p>
            <a:r>
              <a:rPr lang="sv-SE" sz="1400" dirty="0">
                <a:solidFill>
                  <a:schemeClr val="bg1"/>
                </a:solidFill>
                <a:latin typeface="Borna Medium" pitchFamily="2" charset="77"/>
              </a:rPr>
              <a:t>I samverkan med</a:t>
            </a:r>
          </a:p>
          <a:p>
            <a:r>
              <a:rPr lang="sv-SE" sz="1400" dirty="0">
                <a:solidFill>
                  <a:schemeClr val="bg1"/>
                </a:solidFill>
                <a:latin typeface="Borna Medium" pitchFamily="2" charset="77"/>
              </a:rPr>
              <a:t>Umeåborna</a:t>
            </a:r>
          </a:p>
        </p:txBody>
      </p:sp>
      <p:sp>
        <p:nvSpPr>
          <p:cNvPr id="11" name="textruta 10">
            <a:extLst>
              <a:ext uri="{FF2B5EF4-FFF2-40B4-BE49-F238E27FC236}">
                <a16:creationId xmlns:a16="http://schemas.microsoft.com/office/drawing/2014/main" id="{7E26BA49-640B-7FDF-A941-70D45A7DBE34}"/>
              </a:ext>
            </a:extLst>
          </p:cNvPr>
          <p:cNvSpPr txBox="1"/>
          <p:nvPr/>
        </p:nvSpPr>
        <p:spPr>
          <a:xfrm>
            <a:off x="5077047" y="3662675"/>
            <a:ext cx="1695850" cy="738664"/>
          </a:xfrm>
          <a:prstGeom prst="rect">
            <a:avLst/>
          </a:prstGeom>
          <a:noFill/>
        </p:spPr>
        <p:txBody>
          <a:bodyPr wrap="square" rtlCol="0">
            <a:spAutoFit/>
          </a:bodyPr>
          <a:lstStyle/>
          <a:p>
            <a:r>
              <a:rPr lang="sv-SE" sz="1400" dirty="0">
                <a:solidFill>
                  <a:schemeClr val="bg1"/>
                </a:solidFill>
                <a:latin typeface="Borna Medium" pitchFamily="2" charset="77"/>
              </a:rPr>
              <a:t>Utveckling av system och roll</a:t>
            </a:r>
          </a:p>
          <a:p>
            <a:endParaRPr lang="sv-SE" sz="1400" dirty="0">
              <a:solidFill>
                <a:schemeClr val="bg1"/>
              </a:solidFill>
              <a:latin typeface="Borna Medium" pitchFamily="2" charset="77"/>
            </a:endParaRPr>
          </a:p>
        </p:txBody>
      </p:sp>
      <p:pic>
        <p:nvPicPr>
          <p:cNvPr id="13" name="Bild 12">
            <a:extLst>
              <a:ext uri="{FF2B5EF4-FFF2-40B4-BE49-F238E27FC236}">
                <a16:creationId xmlns:a16="http://schemas.microsoft.com/office/drawing/2014/main" id="{B15A3989-D8EE-6A67-4C57-F2CECC2B13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25367" y="2434232"/>
            <a:ext cx="3237548" cy="2045755"/>
          </a:xfrm>
          <a:prstGeom prst="rect">
            <a:avLst/>
          </a:prstGeom>
        </p:spPr>
      </p:pic>
      <p:pic>
        <p:nvPicPr>
          <p:cNvPr id="15" name="Bild 14">
            <a:extLst>
              <a:ext uri="{FF2B5EF4-FFF2-40B4-BE49-F238E27FC236}">
                <a16:creationId xmlns:a16="http://schemas.microsoft.com/office/drawing/2014/main" id="{96A019FE-75FD-9AAF-8646-E2D8BD6F0A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5587" y="3026585"/>
            <a:ext cx="1998369" cy="771902"/>
          </a:xfrm>
          <a:prstGeom prst="rect">
            <a:avLst/>
          </a:prstGeom>
        </p:spPr>
      </p:pic>
      <p:sp>
        <p:nvSpPr>
          <p:cNvPr id="2" name="Rubrik 2">
            <a:extLst>
              <a:ext uri="{FF2B5EF4-FFF2-40B4-BE49-F238E27FC236}">
                <a16:creationId xmlns:a16="http://schemas.microsoft.com/office/drawing/2014/main" id="{E0607C91-5131-360B-AC1F-ED667C1892D9}"/>
              </a:ext>
            </a:extLst>
          </p:cNvPr>
          <p:cNvSpPr txBox="1">
            <a:spLocks/>
          </p:cNvSpPr>
          <p:nvPr/>
        </p:nvSpPr>
        <p:spPr>
          <a:xfrm>
            <a:off x="385011" y="221112"/>
            <a:ext cx="10515600" cy="398840"/>
          </a:xfrm>
          <a:prstGeom prst="rect">
            <a:avLst/>
          </a:prstGeom>
        </p:spPr>
        <p:txBody>
          <a:bodyPr/>
          <a:lstStyle>
            <a:lvl1pPr algn="l" defTabSz="914400" rtl="0" eaLnBrk="1" latinLnBrk="0" hangingPunct="1">
              <a:lnSpc>
                <a:spcPct val="90000"/>
              </a:lnSpc>
              <a:spcBef>
                <a:spcPct val="0"/>
              </a:spcBef>
              <a:buNone/>
              <a:defRPr sz="2000" kern="1200">
                <a:solidFill>
                  <a:schemeClr val="accent5"/>
                </a:solidFill>
                <a:latin typeface="+mj-lt"/>
                <a:ea typeface="+mj-ea"/>
                <a:cs typeface="+mj-cs"/>
              </a:defRPr>
            </a:lvl1pPr>
          </a:lstStyle>
          <a:p>
            <a:r>
              <a:rPr lang="sv-SE" dirty="0"/>
              <a:t>Från energileverantör till samhällsutvecklare</a:t>
            </a:r>
          </a:p>
        </p:txBody>
      </p:sp>
    </p:spTree>
    <p:extLst>
      <p:ext uri="{BB962C8B-B14F-4D97-AF65-F5344CB8AC3E}">
        <p14:creationId xmlns:p14="http://schemas.microsoft.com/office/powerpoint/2010/main" val="374912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75CAD-B0C3-C094-0437-A52B93D08FA5}"/>
            </a:ext>
          </a:extLst>
        </p:cNvPr>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D15B2B9A-DBB0-DCA4-F96A-F0C5D570C1B5}"/>
              </a:ext>
            </a:extLst>
          </p:cNvPr>
          <p:cNvSpPr/>
          <p:nvPr/>
        </p:nvSpPr>
        <p:spPr>
          <a:xfrm>
            <a:off x="5612668" y="3097234"/>
            <a:ext cx="4808942" cy="2538596"/>
          </a:xfrm>
          <a:prstGeom prst="roundRect">
            <a:avLst/>
          </a:prstGeom>
          <a:solidFill>
            <a:schemeClr val="accent5">
              <a:alpha val="9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BFFF8"/>
              </a:solidFill>
              <a:effectLst/>
              <a:uLnTx/>
              <a:uFillTx/>
              <a:latin typeface="Borna"/>
              <a:ea typeface="+mn-ea"/>
              <a:cs typeface="+mn-cs"/>
            </a:endParaRPr>
          </a:p>
        </p:txBody>
      </p:sp>
      <p:sp>
        <p:nvSpPr>
          <p:cNvPr id="7" name="Rektangel med rundade hörn 6">
            <a:extLst>
              <a:ext uri="{FF2B5EF4-FFF2-40B4-BE49-F238E27FC236}">
                <a16:creationId xmlns:a16="http://schemas.microsoft.com/office/drawing/2014/main" id="{D4A30070-A9DF-9287-24F5-C1DF65954B50}"/>
              </a:ext>
            </a:extLst>
          </p:cNvPr>
          <p:cNvSpPr/>
          <p:nvPr/>
        </p:nvSpPr>
        <p:spPr>
          <a:xfrm>
            <a:off x="1605253" y="3214915"/>
            <a:ext cx="4808942" cy="2538596"/>
          </a:xfrm>
          <a:prstGeom prst="roundRect">
            <a:avLst/>
          </a:prstGeom>
          <a:solidFill>
            <a:schemeClr val="accent4">
              <a:alpha val="9520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BFFF8"/>
              </a:solidFill>
              <a:effectLst/>
              <a:uLnTx/>
              <a:uFillTx/>
              <a:latin typeface="Borna"/>
              <a:ea typeface="+mn-ea"/>
              <a:cs typeface="+mn-cs"/>
            </a:endParaRPr>
          </a:p>
        </p:txBody>
      </p:sp>
      <p:sp>
        <p:nvSpPr>
          <p:cNvPr id="5" name="Rektangel med rundade hörn 4">
            <a:extLst>
              <a:ext uri="{FF2B5EF4-FFF2-40B4-BE49-F238E27FC236}">
                <a16:creationId xmlns:a16="http://schemas.microsoft.com/office/drawing/2014/main" id="{16282586-A542-53E0-6F3F-707BEFE1CE5C}"/>
              </a:ext>
            </a:extLst>
          </p:cNvPr>
          <p:cNvSpPr/>
          <p:nvPr/>
        </p:nvSpPr>
        <p:spPr>
          <a:xfrm>
            <a:off x="5762171" y="1210956"/>
            <a:ext cx="4808942" cy="2538596"/>
          </a:xfrm>
          <a:prstGeom prst="roundRect">
            <a:avLst/>
          </a:prstGeom>
          <a:solidFill>
            <a:schemeClr val="accent1">
              <a:alpha val="8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BFFF8"/>
              </a:solidFill>
              <a:effectLst/>
              <a:uLnTx/>
              <a:uFillTx/>
              <a:latin typeface="Borna"/>
              <a:ea typeface="+mn-ea"/>
              <a:cs typeface="+mn-cs"/>
            </a:endParaRPr>
          </a:p>
        </p:txBody>
      </p:sp>
      <p:sp>
        <p:nvSpPr>
          <p:cNvPr id="4" name="Rektangel med rundade hörn 3">
            <a:extLst>
              <a:ext uri="{FF2B5EF4-FFF2-40B4-BE49-F238E27FC236}">
                <a16:creationId xmlns:a16="http://schemas.microsoft.com/office/drawing/2014/main" id="{702914A5-8EE0-D344-84FB-4C1BF4FB5C71}"/>
              </a:ext>
            </a:extLst>
          </p:cNvPr>
          <p:cNvSpPr/>
          <p:nvPr/>
        </p:nvSpPr>
        <p:spPr>
          <a:xfrm>
            <a:off x="1770390" y="1093275"/>
            <a:ext cx="4808942" cy="2538596"/>
          </a:xfrm>
          <a:prstGeom prst="roundRect">
            <a:avLst/>
          </a:prstGeom>
          <a:solidFill>
            <a:schemeClr val="accent3">
              <a:alpha val="9240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BFFF8"/>
              </a:solidFill>
              <a:effectLst/>
              <a:uLnTx/>
              <a:uFillTx/>
              <a:latin typeface="Borna"/>
              <a:ea typeface="+mn-ea"/>
              <a:cs typeface="+mn-cs"/>
            </a:endParaRPr>
          </a:p>
        </p:txBody>
      </p:sp>
      <p:sp>
        <p:nvSpPr>
          <p:cNvPr id="3" name="textruta 2">
            <a:extLst>
              <a:ext uri="{FF2B5EF4-FFF2-40B4-BE49-F238E27FC236}">
                <a16:creationId xmlns:a16="http://schemas.microsoft.com/office/drawing/2014/main" id="{8B19C4CC-4962-FFC1-9517-4C7D1B58D4DC}"/>
              </a:ext>
            </a:extLst>
          </p:cNvPr>
          <p:cNvSpPr txBox="1"/>
          <p:nvPr/>
        </p:nvSpPr>
        <p:spPr>
          <a:xfrm>
            <a:off x="2950781" y="4248851"/>
            <a:ext cx="211788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4041"/>
                </a:solidFill>
                <a:effectLst/>
                <a:uLnTx/>
                <a:uFillTx/>
                <a:latin typeface="Borna SemiBold"/>
                <a:ea typeface="+mn-ea"/>
                <a:cs typeface="+mn-cs"/>
              </a:rPr>
              <a:t>Oberoende och</a:t>
            </a:r>
            <a:br>
              <a:rPr kumimoji="0" lang="sv-SE" sz="1800" b="0" i="0" u="none" strike="noStrike" kern="1200" cap="none" spc="0" normalizeH="0" baseline="0" noProof="0" dirty="0">
                <a:ln>
                  <a:noFill/>
                </a:ln>
                <a:solidFill>
                  <a:srgbClr val="004041"/>
                </a:solidFill>
                <a:effectLst/>
                <a:uLnTx/>
                <a:uFillTx/>
                <a:latin typeface="Borna SemiBold"/>
                <a:ea typeface="+mn-ea"/>
                <a:cs typeface="+mn-cs"/>
              </a:rPr>
            </a:br>
            <a:r>
              <a:rPr kumimoji="0" lang="sv-SE" sz="1800" b="0" i="0" u="none" strike="noStrike" kern="1200" cap="none" spc="0" normalizeH="0" baseline="0" noProof="0" dirty="0">
                <a:ln>
                  <a:noFill/>
                </a:ln>
                <a:solidFill>
                  <a:srgbClr val="004041"/>
                </a:solidFill>
                <a:effectLst/>
                <a:uLnTx/>
                <a:uFillTx/>
                <a:latin typeface="Borna SemiBold"/>
                <a:ea typeface="+mn-ea"/>
                <a:cs typeface="+mn-cs"/>
              </a:rPr>
              <a:t>motståndskraftig</a:t>
            </a:r>
          </a:p>
        </p:txBody>
      </p:sp>
      <p:sp>
        <p:nvSpPr>
          <p:cNvPr id="52" name="textruta 51">
            <a:extLst>
              <a:ext uri="{FF2B5EF4-FFF2-40B4-BE49-F238E27FC236}">
                <a16:creationId xmlns:a16="http://schemas.microsoft.com/office/drawing/2014/main" id="{7685377C-5AEA-2109-BFEB-045F41B83008}"/>
              </a:ext>
            </a:extLst>
          </p:cNvPr>
          <p:cNvSpPr txBox="1"/>
          <p:nvPr/>
        </p:nvSpPr>
        <p:spPr>
          <a:xfrm>
            <a:off x="6943025" y="2163363"/>
            <a:ext cx="25033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4041"/>
                </a:solidFill>
                <a:effectLst/>
                <a:uLnTx/>
                <a:uFillTx/>
                <a:latin typeface="Borna SemiBold"/>
                <a:ea typeface="+mn-ea"/>
                <a:cs typeface="+mn-cs"/>
              </a:rPr>
              <a:t>Kostnadseffektiv klimatomställning</a:t>
            </a:r>
          </a:p>
        </p:txBody>
      </p:sp>
      <p:sp>
        <p:nvSpPr>
          <p:cNvPr id="72" name="textruta 71">
            <a:extLst>
              <a:ext uri="{FF2B5EF4-FFF2-40B4-BE49-F238E27FC236}">
                <a16:creationId xmlns:a16="http://schemas.microsoft.com/office/drawing/2014/main" id="{4A9413DF-5403-56E7-A5D2-5799169AE001}"/>
              </a:ext>
            </a:extLst>
          </p:cNvPr>
          <p:cNvSpPr txBox="1"/>
          <p:nvPr/>
        </p:nvSpPr>
        <p:spPr>
          <a:xfrm>
            <a:off x="7147693" y="4129425"/>
            <a:ext cx="194957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BFFF8"/>
                </a:solidFill>
                <a:effectLst/>
                <a:uLnTx/>
                <a:uFillTx/>
                <a:latin typeface="Borna SemiBold"/>
                <a:ea typeface="+mn-ea"/>
                <a:cs typeface="+mn-cs"/>
              </a:rPr>
              <a:t>Finansiellt</a:t>
            </a:r>
            <a:br>
              <a:rPr kumimoji="0" lang="sv-SE" sz="1800" b="0" i="0" u="none" strike="noStrike" kern="1200" cap="none" spc="0" normalizeH="0" baseline="0" noProof="0" dirty="0">
                <a:ln>
                  <a:noFill/>
                </a:ln>
                <a:solidFill>
                  <a:srgbClr val="FBFFF8"/>
                </a:solidFill>
                <a:effectLst/>
                <a:uLnTx/>
                <a:uFillTx/>
                <a:latin typeface="Borna SemiBold"/>
                <a:ea typeface="+mn-ea"/>
                <a:cs typeface="+mn-cs"/>
              </a:rPr>
            </a:br>
            <a:r>
              <a:rPr kumimoji="0" lang="sv-SE" sz="1800" b="0" i="0" u="none" strike="noStrike" kern="1200" cap="none" spc="0" normalizeH="0" baseline="0" noProof="0" dirty="0">
                <a:ln>
                  <a:noFill/>
                </a:ln>
                <a:solidFill>
                  <a:srgbClr val="FBFFF8"/>
                </a:solidFill>
                <a:effectLst/>
                <a:uLnTx/>
                <a:uFillTx/>
                <a:latin typeface="Borna SemiBold"/>
                <a:ea typeface="+mn-ea"/>
                <a:cs typeface="+mn-cs"/>
              </a:rPr>
              <a:t>ansvarstagande</a:t>
            </a:r>
          </a:p>
        </p:txBody>
      </p:sp>
      <p:sp>
        <p:nvSpPr>
          <p:cNvPr id="53" name="textruta 52">
            <a:extLst>
              <a:ext uri="{FF2B5EF4-FFF2-40B4-BE49-F238E27FC236}">
                <a16:creationId xmlns:a16="http://schemas.microsoft.com/office/drawing/2014/main" id="{C539FC54-527E-E99A-71B2-77430504AC4B}"/>
              </a:ext>
            </a:extLst>
          </p:cNvPr>
          <p:cNvSpPr txBox="1"/>
          <p:nvPr/>
        </p:nvSpPr>
        <p:spPr>
          <a:xfrm>
            <a:off x="3101643" y="2045682"/>
            <a:ext cx="19513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BFFF8"/>
                </a:solidFill>
                <a:effectLst/>
                <a:uLnTx/>
                <a:uFillTx/>
                <a:latin typeface="Borna SemiBold"/>
                <a:ea typeface="+mn-ea"/>
                <a:cs typeface="+mn-cs"/>
              </a:rPr>
              <a:t>Möjliggöra tillväxt i Umeå</a:t>
            </a:r>
          </a:p>
        </p:txBody>
      </p:sp>
      <p:sp>
        <p:nvSpPr>
          <p:cNvPr id="8" name="Rubrik 7">
            <a:extLst>
              <a:ext uri="{FF2B5EF4-FFF2-40B4-BE49-F238E27FC236}">
                <a16:creationId xmlns:a16="http://schemas.microsoft.com/office/drawing/2014/main" id="{5C4506A7-91E3-45A5-9E36-687B41137DA0}"/>
              </a:ext>
            </a:extLst>
          </p:cNvPr>
          <p:cNvSpPr>
            <a:spLocks noGrp="1"/>
          </p:cNvSpPr>
          <p:nvPr>
            <p:ph type="title" idx="4294967295"/>
          </p:nvPr>
        </p:nvSpPr>
        <p:spPr>
          <a:xfrm>
            <a:off x="445864" y="220663"/>
            <a:ext cx="11233150" cy="338137"/>
          </a:xfrm>
          <a:prstGeom prst="rect">
            <a:avLst/>
          </a:prstGeom>
        </p:spPr>
        <p:txBody>
          <a:bodyPr/>
          <a:lstStyle/>
          <a:p>
            <a:r>
              <a:rPr lang="sv-SE" dirty="0">
                <a:solidFill>
                  <a:schemeClr val="tx1"/>
                </a:solidFill>
              </a:rPr>
              <a:t>Från dragkamp till drivkraft: Så förenas lönsamhet, tillväxt, klimatomställning och säkerhet</a:t>
            </a:r>
            <a:br>
              <a:rPr lang="sv-SE" dirty="0">
                <a:solidFill>
                  <a:schemeClr val="tx1"/>
                </a:solidFill>
              </a:rPr>
            </a:br>
            <a:br>
              <a:rPr lang="sv-SE" dirty="0">
                <a:solidFill>
                  <a:schemeClr val="tx1"/>
                </a:solidFill>
              </a:rPr>
            </a:br>
            <a:endParaRPr lang="sv-SE" dirty="0">
              <a:solidFill>
                <a:schemeClr val="tx1"/>
              </a:solidFill>
            </a:endParaRPr>
          </a:p>
        </p:txBody>
      </p:sp>
    </p:spTree>
    <p:extLst>
      <p:ext uri="{BB962C8B-B14F-4D97-AF65-F5344CB8AC3E}">
        <p14:creationId xmlns:p14="http://schemas.microsoft.com/office/powerpoint/2010/main" val="342676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1310-4B70-857E-AA92-809BFE9A37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4BD3A6F-1A72-7D67-D7F4-7C36907FE385}"/>
              </a:ext>
            </a:extLst>
          </p:cNvPr>
          <p:cNvSpPr>
            <a:spLocks noGrp="1"/>
          </p:cNvSpPr>
          <p:nvPr>
            <p:ph type="title" idx="4294967295"/>
          </p:nvPr>
        </p:nvSpPr>
        <p:spPr>
          <a:xfrm>
            <a:off x="445864" y="220662"/>
            <a:ext cx="10768236" cy="247873"/>
          </a:xfrm>
        </p:spPr>
        <p:txBody>
          <a:bodyPr/>
          <a:lstStyle/>
          <a:p>
            <a:r>
              <a:rPr lang="sv-SE" dirty="0"/>
              <a:t>Elektrobränsleanläggning för hållbar sjöfart: </a:t>
            </a:r>
            <a:r>
              <a:rPr lang="sv-SE" dirty="0" err="1"/>
              <a:t>FlagshipTHREE</a:t>
            </a:r>
            <a:br>
              <a:rPr lang="sv-SE" dirty="0"/>
            </a:br>
            <a:endParaRPr lang="sv-SE" dirty="0"/>
          </a:p>
        </p:txBody>
      </p:sp>
      <p:pic>
        <p:nvPicPr>
          <p:cNvPr id="4" name="Picture 7" descr="An aerial view of a factory">
            <a:extLst>
              <a:ext uri="{FF2B5EF4-FFF2-40B4-BE49-F238E27FC236}">
                <a16:creationId xmlns:a16="http://schemas.microsoft.com/office/drawing/2014/main" id="{38412C39-0EA7-8C74-0B2A-91F662A36F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191" y="1271022"/>
            <a:ext cx="6649652" cy="3728144"/>
          </a:xfrm>
          <a:prstGeom prst="roundRect">
            <a:avLst>
              <a:gd name="adj" fmla="val 9506"/>
            </a:avLst>
          </a:prstGeom>
          <a:ln>
            <a:noFill/>
          </a:ln>
        </p:spPr>
      </p:pic>
      <p:sp>
        <p:nvSpPr>
          <p:cNvPr id="3" name="Platshållare för innehåll 9">
            <a:extLst>
              <a:ext uri="{FF2B5EF4-FFF2-40B4-BE49-F238E27FC236}">
                <a16:creationId xmlns:a16="http://schemas.microsoft.com/office/drawing/2014/main" id="{1637C195-AD00-D33D-8FC2-EAF075CBFA82}"/>
              </a:ext>
            </a:extLst>
          </p:cNvPr>
          <p:cNvSpPr txBox="1">
            <a:spLocks/>
          </p:cNvSpPr>
          <p:nvPr/>
        </p:nvSpPr>
        <p:spPr>
          <a:xfrm>
            <a:off x="8151484" y="1344440"/>
            <a:ext cx="3252581" cy="46691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buBlip>
                <a:blip r:embed="rId4">
                  <a:extLst>
                    <a:ext uri="{96DAC541-7B7A-43D3-8B79-37D633B846F1}">
                      <asvg:svgBlip xmlns:asvg="http://schemas.microsoft.com/office/drawing/2016/SVG/main" r:embed="rId6"/>
                    </a:ext>
                  </a:extLst>
                </a:blip>
              </a:buBlip>
              <a:defRPr/>
            </a:pPr>
            <a:r>
              <a:rPr lang="sv-SE" sz="1600" dirty="0">
                <a:solidFill>
                  <a:schemeClr val="bg1"/>
                </a:solidFill>
              </a:rPr>
              <a:t>Dialog med investerare</a:t>
            </a:r>
          </a:p>
          <a:p>
            <a:pPr>
              <a:spcBef>
                <a:spcPts val="1600"/>
              </a:spcBef>
              <a:buBlip>
                <a:blip r:embed="rId4">
                  <a:extLst>
                    <a:ext uri="{96DAC541-7B7A-43D3-8B79-37D633B846F1}">
                      <asvg:svgBlip xmlns:asvg="http://schemas.microsoft.com/office/drawing/2016/SVG/main" r:embed="rId6"/>
                    </a:ext>
                  </a:extLst>
                </a:blip>
              </a:buBlip>
              <a:defRPr/>
            </a:pPr>
            <a:r>
              <a:rPr lang="sv-SE" sz="1600" dirty="0">
                <a:solidFill>
                  <a:schemeClr val="bg1"/>
                </a:solidFill>
              </a:rPr>
              <a:t>Byggstart 2026. Klar för produktion 2029.</a:t>
            </a:r>
          </a:p>
          <a:p>
            <a:pPr>
              <a:spcBef>
                <a:spcPts val="1600"/>
              </a:spcBef>
              <a:buBlip>
                <a:blip r:embed="rId4">
                  <a:extLst>
                    <a:ext uri="{96DAC541-7B7A-43D3-8B79-37D633B846F1}">
                      <asvg:svgBlip xmlns:asvg="http://schemas.microsoft.com/office/drawing/2016/SVG/main" r:embed="rId6"/>
                    </a:ext>
                  </a:extLst>
                </a:blip>
              </a:buBlip>
              <a:defRPr/>
            </a:pPr>
            <a:r>
              <a:rPr lang="sv-SE" sz="1600" dirty="0">
                <a:solidFill>
                  <a:schemeClr val="bg1"/>
                </a:solidFill>
              </a:rPr>
              <a:t>CO₂ från rökgaserna från </a:t>
            </a:r>
            <a:br>
              <a:rPr lang="sv-SE" sz="1600" dirty="0">
                <a:solidFill>
                  <a:schemeClr val="bg1"/>
                </a:solidFill>
              </a:rPr>
            </a:br>
            <a:r>
              <a:rPr lang="sv-SE" sz="1600" dirty="0">
                <a:solidFill>
                  <a:schemeClr val="bg1"/>
                </a:solidFill>
              </a:rPr>
              <a:t>Dåva 1 och Dåva 2 tas tillvara och, tillsammans med grön vätgas, omvandlas till 100 000 ton elektrobränsle per år.</a:t>
            </a:r>
          </a:p>
          <a:p>
            <a:pPr>
              <a:spcBef>
                <a:spcPts val="1600"/>
              </a:spcBef>
              <a:buBlip>
                <a:blip r:embed="rId4">
                  <a:extLst>
                    <a:ext uri="{96DAC541-7B7A-43D3-8B79-37D633B846F1}">
                      <asvg:svgBlip xmlns:asvg="http://schemas.microsoft.com/office/drawing/2016/SVG/main" r:embed="rId6"/>
                    </a:ext>
                  </a:extLst>
                </a:blip>
              </a:buBlip>
              <a:defRPr/>
            </a:pPr>
            <a:r>
              <a:rPr lang="sv-SE" sz="1600" dirty="0">
                <a:solidFill>
                  <a:schemeClr val="bg1"/>
                </a:solidFill>
              </a:rPr>
              <a:t>Nytta: Minskade CO₂ utsläpp inom sjöfarten och i Umeå,</a:t>
            </a:r>
            <a:br>
              <a:rPr lang="sv-SE" sz="1600" dirty="0">
                <a:solidFill>
                  <a:schemeClr val="bg1"/>
                </a:solidFill>
              </a:rPr>
            </a:br>
            <a:r>
              <a:rPr lang="sv-SE" sz="1600" dirty="0">
                <a:solidFill>
                  <a:schemeClr val="bg1"/>
                </a:solidFill>
              </a:rPr>
              <a:t>restenergi för konkurrens-kraftig fjärrvärme</a:t>
            </a:r>
          </a:p>
        </p:txBody>
      </p:sp>
    </p:spTree>
    <p:extLst>
      <p:ext uri="{BB962C8B-B14F-4D97-AF65-F5344CB8AC3E}">
        <p14:creationId xmlns:p14="http://schemas.microsoft.com/office/powerpoint/2010/main" val="161303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35A3B-2F2F-AA23-D9B9-DB676BE59D0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DA279E-651D-E797-5603-B1EC6F951025}"/>
              </a:ext>
            </a:extLst>
          </p:cNvPr>
          <p:cNvSpPr>
            <a:spLocks noGrp="1"/>
          </p:cNvSpPr>
          <p:nvPr>
            <p:ph type="title"/>
          </p:nvPr>
        </p:nvSpPr>
        <p:spPr/>
        <p:txBody>
          <a:bodyPr/>
          <a:lstStyle/>
          <a:p>
            <a:r>
              <a:rPr lang="sv-SE" dirty="0">
                <a:solidFill>
                  <a:schemeClr val="tx1"/>
                </a:solidFill>
              </a:rPr>
              <a:t> Hållbart flygbränsle/</a:t>
            </a:r>
            <a:r>
              <a:rPr lang="sv-SE" dirty="0" err="1">
                <a:solidFill>
                  <a:schemeClr val="tx1"/>
                </a:solidFill>
              </a:rPr>
              <a:t>Sustainable</a:t>
            </a:r>
            <a:r>
              <a:rPr lang="sv-SE" dirty="0">
                <a:solidFill>
                  <a:schemeClr val="tx1"/>
                </a:solidFill>
              </a:rPr>
              <a:t> Aviation </a:t>
            </a:r>
            <a:r>
              <a:rPr lang="sv-SE" dirty="0" err="1">
                <a:solidFill>
                  <a:schemeClr val="tx1"/>
                </a:solidFill>
              </a:rPr>
              <a:t>Fuel</a:t>
            </a:r>
            <a:r>
              <a:rPr lang="sv-SE" dirty="0">
                <a:solidFill>
                  <a:schemeClr val="tx1"/>
                </a:solidFill>
              </a:rPr>
              <a:t> (SAF): Green Birch</a:t>
            </a:r>
          </a:p>
        </p:txBody>
      </p:sp>
      <p:pic>
        <p:nvPicPr>
          <p:cNvPr id="4" name="Bildobjekt 3" descr="En bild som visar text, skärmbild, träd, utomhus&#10;&#10;AI-genererat innehåll kan vara felaktigt.">
            <a:extLst>
              <a:ext uri="{FF2B5EF4-FFF2-40B4-BE49-F238E27FC236}">
                <a16:creationId xmlns:a16="http://schemas.microsoft.com/office/drawing/2014/main" id="{815010FE-E0C7-0A62-79BB-66F8092ABA7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63702" y="1870251"/>
            <a:ext cx="7221517" cy="3015447"/>
          </a:xfrm>
          <a:prstGeom prst="rect">
            <a:avLst/>
          </a:prstGeom>
        </p:spPr>
      </p:pic>
      <p:sp>
        <p:nvSpPr>
          <p:cNvPr id="6" name="Platshållare för innehåll 9">
            <a:extLst>
              <a:ext uri="{FF2B5EF4-FFF2-40B4-BE49-F238E27FC236}">
                <a16:creationId xmlns:a16="http://schemas.microsoft.com/office/drawing/2014/main" id="{BDED6B4F-AC08-16C0-13CC-D694BD9AF8D8}"/>
              </a:ext>
            </a:extLst>
          </p:cNvPr>
          <p:cNvSpPr txBox="1">
            <a:spLocks/>
          </p:cNvSpPr>
          <p:nvPr/>
        </p:nvSpPr>
        <p:spPr>
          <a:xfrm>
            <a:off x="8685489" y="1250328"/>
            <a:ext cx="2954472" cy="466917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pPr>
            <a:r>
              <a:rPr lang="sv-SE" sz="1600" dirty="0">
                <a:solidFill>
                  <a:schemeClr val="bg1"/>
                </a:solidFill>
              </a:rPr>
              <a:t>Förstudie slutförs under våren – återvinning av avfall genom förgasning och med vätgas, omvandling till hållbart flygbränsle.</a:t>
            </a:r>
          </a:p>
          <a:p>
            <a:pPr>
              <a:spcBef>
                <a:spcPts val="1600"/>
              </a:spcBef>
            </a:pPr>
            <a:r>
              <a:rPr lang="sv-SE" sz="1600" dirty="0">
                <a:solidFill>
                  <a:schemeClr val="bg1"/>
                </a:solidFill>
              </a:rPr>
              <a:t>I partnerskap med norska Mana/NG Nordic och Braathens </a:t>
            </a:r>
            <a:r>
              <a:rPr lang="sv-SE" sz="1600" dirty="0" err="1">
                <a:solidFill>
                  <a:schemeClr val="bg1"/>
                </a:solidFill>
              </a:rPr>
              <a:t>Renavia</a:t>
            </a:r>
            <a:r>
              <a:rPr lang="sv-SE" sz="1600" dirty="0">
                <a:solidFill>
                  <a:schemeClr val="bg1"/>
                </a:solidFill>
              </a:rPr>
              <a:t> AB.</a:t>
            </a:r>
          </a:p>
          <a:p>
            <a:pPr>
              <a:spcBef>
                <a:spcPts val="1600"/>
              </a:spcBef>
            </a:pPr>
            <a:r>
              <a:rPr lang="sv-SE" sz="1600" dirty="0">
                <a:solidFill>
                  <a:schemeClr val="bg1"/>
                </a:solidFill>
              </a:rPr>
              <a:t>Ny anläggning planeras på Umeå Eco Industrial Park, med planerad </a:t>
            </a:r>
            <a:r>
              <a:rPr lang="sv-SE" sz="1600" dirty="0" err="1">
                <a:solidFill>
                  <a:schemeClr val="bg1"/>
                </a:solidFill>
              </a:rPr>
              <a:t>driftstart</a:t>
            </a:r>
            <a:r>
              <a:rPr lang="sv-SE" sz="1600" dirty="0">
                <a:solidFill>
                  <a:schemeClr val="bg1"/>
                </a:solidFill>
              </a:rPr>
              <a:t> 2032. </a:t>
            </a:r>
          </a:p>
          <a:p>
            <a:pPr>
              <a:spcBef>
                <a:spcPts val="1600"/>
              </a:spcBef>
            </a:pPr>
            <a:r>
              <a:rPr lang="sv-SE" sz="1600" dirty="0">
                <a:solidFill>
                  <a:schemeClr val="bg1"/>
                </a:solidFill>
              </a:rPr>
              <a:t>Nytta: Minskade CO₂ utsläpp inom flygindustrin, restenergi för konkurrens-kraftig fjärrvärme och inhemsk produktion av flygbränsle</a:t>
            </a:r>
          </a:p>
          <a:p>
            <a:pPr>
              <a:spcBef>
                <a:spcPts val="1600"/>
              </a:spcBef>
            </a:pPr>
            <a:endParaRPr lang="sv-SE" sz="1600" dirty="0">
              <a:solidFill>
                <a:schemeClr val="bg1"/>
              </a:solidFill>
            </a:endParaRPr>
          </a:p>
        </p:txBody>
      </p:sp>
    </p:spTree>
    <p:extLst>
      <p:ext uri="{BB962C8B-B14F-4D97-AF65-F5344CB8AC3E}">
        <p14:creationId xmlns:p14="http://schemas.microsoft.com/office/powerpoint/2010/main" val="13053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CDBEBDDB-B7A4-FD33-E9A3-FF02A27347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339265" y="2276475"/>
            <a:ext cx="5513470" cy="2121757"/>
          </a:xfrm>
          <a:prstGeom prst="rect">
            <a:avLst/>
          </a:prstGeom>
        </p:spPr>
      </p:pic>
    </p:spTree>
    <p:extLst>
      <p:ext uri="{BB962C8B-B14F-4D97-AF65-F5344CB8AC3E}">
        <p14:creationId xmlns:p14="http://schemas.microsoft.com/office/powerpoint/2010/main" val="63521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A511310-4B70-857E-AA92-809BFE9A37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4BD3A6F-1A72-7D67-D7F4-7C36907FE385}"/>
              </a:ext>
            </a:extLst>
          </p:cNvPr>
          <p:cNvSpPr>
            <a:spLocks noGrp="1"/>
          </p:cNvSpPr>
          <p:nvPr>
            <p:ph type="title" idx="4294967295"/>
          </p:nvPr>
        </p:nvSpPr>
        <p:spPr>
          <a:xfrm>
            <a:off x="445864" y="220662"/>
            <a:ext cx="10768236" cy="247873"/>
          </a:xfrm>
        </p:spPr>
        <p:txBody>
          <a:bodyPr/>
          <a:lstStyle/>
          <a:p>
            <a:r>
              <a:rPr lang="sv-SE" dirty="0"/>
              <a:t>Elektrobränsleanläggning för hållbar sjöfart</a:t>
            </a:r>
            <a:br>
              <a:rPr lang="sv-SE" dirty="0"/>
            </a:br>
            <a:endParaRPr lang="sv-SE" dirty="0"/>
          </a:p>
        </p:txBody>
      </p:sp>
      <p:pic>
        <p:nvPicPr>
          <p:cNvPr id="4" name="Picture 7" descr="An aerial view of a factory">
            <a:extLst>
              <a:ext uri="{FF2B5EF4-FFF2-40B4-BE49-F238E27FC236}">
                <a16:creationId xmlns:a16="http://schemas.microsoft.com/office/drawing/2014/main" id="{38412C39-0EA7-8C74-0B2A-91F662A36F1C}"/>
              </a:ext>
            </a:extLst>
          </p:cNvPr>
          <p:cNvPicPr>
            <a:picLocks noChangeAspect="1"/>
          </p:cNvPicPr>
          <p:nvPr/>
        </p:nvPicPr>
        <p:blipFill>
          <a:blip r:embed="rId3" cstate="screen">
            <a:extLst>
              <a:ext uri="{28A0092B-C50C-407E-A947-70E740481C1C}">
                <a14:useLocalDpi xmlns:a14="http://schemas.microsoft.com/office/drawing/2010/main"/>
              </a:ext>
            </a:extLst>
          </a:blip>
          <a:srcRect l="-66" t="1480" r="263" b="7913"/>
          <a:stretch>
            <a:fillRect/>
          </a:stretch>
        </p:blipFill>
        <p:spPr>
          <a:xfrm>
            <a:off x="595086" y="623693"/>
            <a:ext cx="11009085" cy="5603677"/>
          </a:xfrm>
          <a:prstGeom prst="roundRect">
            <a:avLst>
              <a:gd name="adj" fmla="val 3031"/>
            </a:avLst>
          </a:prstGeom>
          <a:ln>
            <a:noFill/>
          </a:ln>
        </p:spPr>
      </p:pic>
    </p:spTree>
    <p:extLst>
      <p:ext uri="{BB962C8B-B14F-4D97-AF65-F5344CB8AC3E}">
        <p14:creationId xmlns:p14="http://schemas.microsoft.com/office/powerpoint/2010/main" val="204067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E035A3B-2F2F-AA23-D9B9-DB676BE59D0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DA279E-651D-E797-5603-B1EC6F951025}"/>
              </a:ext>
            </a:extLst>
          </p:cNvPr>
          <p:cNvSpPr>
            <a:spLocks noGrp="1"/>
          </p:cNvSpPr>
          <p:nvPr>
            <p:ph type="title"/>
          </p:nvPr>
        </p:nvSpPr>
        <p:spPr/>
        <p:txBody>
          <a:bodyPr/>
          <a:lstStyle/>
          <a:p>
            <a:r>
              <a:rPr lang="sv-SE" dirty="0"/>
              <a:t> Hållbart flygbränsle/</a:t>
            </a:r>
            <a:r>
              <a:rPr lang="sv-SE" dirty="0" err="1"/>
              <a:t>sustainable</a:t>
            </a:r>
            <a:r>
              <a:rPr lang="sv-SE" dirty="0"/>
              <a:t> </a:t>
            </a:r>
            <a:r>
              <a:rPr lang="sv-SE" dirty="0" err="1"/>
              <a:t>aviation</a:t>
            </a:r>
            <a:r>
              <a:rPr lang="sv-SE" dirty="0"/>
              <a:t> </a:t>
            </a:r>
            <a:r>
              <a:rPr lang="sv-SE" dirty="0" err="1"/>
              <a:t>fuel</a:t>
            </a:r>
            <a:r>
              <a:rPr lang="sv-SE" dirty="0"/>
              <a:t> (SAF)</a:t>
            </a:r>
          </a:p>
        </p:txBody>
      </p:sp>
      <p:pic>
        <p:nvPicPr>
          <p:cNvPr id="6" name="Bildobjekt 5" descr="En bild som visar utomhus, himmel, Annonstavla, text&#10;&#10;AI-genererat innehåll kan vara felaktigt.">
            <a:extLst>
              <a:ext uri="{FF2B5EF4-FFF2-40B4-BE49-F238E27FC236}">
                <a16:creationId xmlns:a16="http://schemas.microsoft.com/office/drawing/2014/main" id="{B203F78A-3F84-9453-9497-DB6086017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58" y="624277"/>
            <a:ext cx="11011013" cy="5628656"/>
          </a:xfrm>
          <a:prstGeom prst="roundRect">
            <a:avLst>
              <a:gd name="adj" fmla="val 2790"/>
            </a:avLst>
          </a:prstGeom>
        </p:spPr>
      </p:pic>
    </p:spTree>
    <p:extLst>
      <p:ext uri="{BB962C8B-B14F-4D97-AF65-F5344CB8AC3E}">
        <p14:creationId xmlns:p14="http://schemas.microsoft.com/office/powerpoint/2010/main" val="1340013545"/>
      </p:ext>
    </p:extLst>
  </p:cSld>
  <p:clrMapOvr>
    <a:masterClrMapping/>
  </p:clrMapOvr>
</p:sld>
</file>

<file path=ppt/theme/theme1.xml><?xml version="1.0" encoding="utf-8"?>
<a:theme xmlns:a="http://schemas.openxmlformats.org/drawingml/2006/main" name="Lightmode">
  <a:themeElements>
    <a:clrScheme name="Umeå Energi">
      <a:dk1>
        <a:srgbClr val="012C2F"/>
      </a:dk1>
      <a:lt1>
        <a:srgbClr val="FBFFF8"/>
      </a:lt1>
      <a:dk2>
        <a:srgbClr val="004041"/>
      </a:dk2>
      <a:lt2>
        <a:srgbClr val="FBFFF8"/>
      </a:lt2>
      <a:accent1>
        <a:srgbClr val="43B85C"/>
      </a:accent1>
      <a:accent2>
        <a:srgbClr val="F6E054"/>
      </a:accent2>
      <a:accent3>
        <a:srgbClr val="007F58"/>
      </a:accent3>
      <a:accent4>
        <a:srgbClr val="F8CE24"/>
      </a:accent4>
      <a:accent5>
        <a:srgbClr val="004041"/>
      </a:accent5>
      <a:accent6>
        <a:srgbClr val="F5F5F7"/>
      </a:accent6>
      <a:hlink>
        <a:srgbClr val="43B65C"/>
      </a:hlink>
      <a:folHlink>
        <a:srgbClr val="1F8160"/>
      </a:folHlink>
    </a:clrScheme>
    <a:fontScheme name="Umeå Energi 2.0">
      <a:majorFont>
        <a:latin typeface="Borna SemiBold"/>
        <a:ea typeface=""/>
        <a:cs typeface=""/>
      </a:majorFont>
      <a:minorFont>
        <a:latin typeface="Bor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_UE_Mall" id="{D74CE206-552C-F440-A179-DEC0A484D973}" vid="{5F6C12F1-1D07-724E-9FC8-79DD697E3B34}"/>
    </a:ext>
  </a:extLst>
</a:theme>
</file>

<file path=ppt/theme/theme2.xml><?xml version="1.0" encoding="utf-8"?>
<a:theme xmlns:a="http://schemas.openxmlformats.org/drawingml/2006/main" name="Darkmode">
  <a:themeElements>
    <a:clrScheme name="Umeå Energi">
      <a:dk1>
        <a:srgbClr val="012C2F"/>
      </a:dk1>
      <a:lt1>
        <a:srgbClr val="FBFFF8"/>
      </a:lt1>
      <a:dk2>
        <a:srgbClr val="004041"/>
      </a:dk2>
      <a:lt2>
        <a:srgbClr val="FBFFF8"/>
      </a:lt2>
      <a:accent1>
        <a:srgbClr val="43B85C"/>
      </a:accent1>
      <a:accent2>
        <a:srgbClr val="F6E054"/>
      </a:accent2>
      <a:accent3>
        <a:srgbClr val="007F58"/>
      </a:accent3>
      <a:accent4>
        <a:srgbClr val="F8CE24"/>
      </a:accent4>
      <a:accent5>
        <a:srgbClr val="004041"/>
      </a:accent5>
      <a:accent6>
        <a:srgbClr val="F5F5F7"/>
      </a:accent6>
      <a:hlink>
        <a:srgbClr val="43B65C"/>
      </a:hlink>
      <a:folHlink>
        <a:srgbClr val="1F8160"/>
      </a:folHlink>
    </a:clrScheme>
    <a:fontScheme name="Umeå Energi 2.0">
      <a:majorFont>
        <a:latin typeface="Borna SemiBold"/>
        <a:ea typeface=""/>
        <a:cs typeface=""/>
      </a:majorFont>
      <a:minorFont>
        <a:latin typeface="Bor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_UE_Mall" id="{D74CE206-552C-F440-A179-DEC0A484D973}" vid="{5756D446-136C-154F-BF55-5D6DA2D3EA02}"/>
    </a:ext>
  </a:extLst>
</a:theme>
</file>

<file path=ppt/theme/theme3.xml><?xml version="1.0" encoding="utf-8"?>
<a:theme xmlns:a="http://schemas.openxmlformats.org/drawingml/2006/main" name="Lightmode - text + bild">
  <a:themeElements>
    <a:clrScheme name="Umeå Energi 2.0 färger">
      <a:dk1>
        <a:srgbClr val="003334"/>
      </a:dk1>
      <a:lt1>
        <a:srgbClr val="FBFFF8"/>
      </a:lt1>
      <a:dk2>
        <a:srgbClr val="003334"/>
      </a:dk2>
      <a:lt2>
        <a:srgbClr val="FBFFF8"/>
      </a:lt2>
      <a:accent1>
        <a:srgbClr val="59C172"/>
      </a:accent1>
      <a:accent2>
        <a:srgbClr val="F9D458"/>
      </a:accent2>
      <a:accent3>
        <a:srgbClr val="1D8361"/>
      </a:accent3>
      <a:accent4>
        <a:srgbClr val="F9E478"/>
      </a:accent4>
      <a:accent5>
        <a:srgbClr val="1B5B62"/>
      </a:accent5>
      <a:accent6>
        <a:srgbClr val="F5F4F7"/>
      </a:accent6>
      <a:hlink>
        <a:srgbClr val="59C172"/>
      </a:hlink>
      <a:folHlink>
        <a:srgbClr val="59C172"/>
      </a:folHlink>
    </a:clrScheme>
    <a:fontScheme name="Umeå Energi 2.0">
      <a:majorFont>
        <a:latin typeface="Borna SemiBold"/>
        <a:ea typeface=""/>
        <a:cs typeface=""/>
      </a:majorFont>
      <a:minorFont>
        <a:latin typeface="Bor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_UE_Mall" id="{D74CE206-552C-F440-A179-DEC0A484D973}" vid="{AB0B06BC-014D-9747-B1AF-684386B62051}"/>
    </a:ext>
  </a:extLst>
</a:theme>
</file>

<file path=ppt/theme/theme4.xml><?xml version="1.0" encoding="utf-8"?>
<a:theme xmlns:a="http://schemas.openxmlformats.org/drawingml/2006/main" name="Darkmode - text + bild">
  <a:themeElements>
    <a:clrScheme name="Umeå Energi">
      <a:dk1>
        <a:srgbClr val="012C2F"/>
      </a:dk1>
      <a:lt1>
        <a:srgbClr val="FBFFF8"/>
      </a:lt1>
      <a:dk2>
        <a:srgbClr val="004041"/>
      </a:dk2>
      <a:lt2>
        <a:srgbClr val="FBFFF8"/>
      </a:lt2>
      <a:accent1>
        <a:srgbClr val="43B85C"/>
      </a:accent1>
      <a:accent2>
        <a:srgbClr val="F6E054"/>
      </a:accent2>
      <a:accent3>
        <a:srgbClr val="007F58"/>
      </a:accent3>
      <a:accent4>
        <a:srgbClr val="F8CE24"/>
      </a:accent4>
      <a:accent5>
        <a:srgbClr val="004041"/>
      </a:accent5>
      <a:accent6>
        <a:srgbClr val="F5F5F7"/>
      </a:accent6>
      <a:hlink>
        <a:srgbClr val="43B65C"/>
      </a:hlink>
      <a:folHlink>
        <a:srgbClr val="1F8160"/>
      </a:folHlink>
    </a:clrScheme>
    <a:fontScheme name="Umeå Energi 2.0">
      <a:majorFont>
        <a:latin typeface="Borna SemiBold"/>
        <a:ea typeface=""/>
        <a:cs typeface=""/>
      </a:majorFont>
      <a:minorFont>
        <a:latin typeface="Bor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_UE_Mall" id="{D74CE206-552C-F440-A179-DEC0A484D973}" vid="{8ECE7B6D-B967-0D47-9BC3-AA228B7F16B2}"/>
    </a:ext>
  </a:extLst>
</a:theme>
</file>

<file path=ppt/theme/theme5.xml><?xml version="1.0" encoding="utf-8"?>
<a:theme xmlns:a="http://schemas.openxmlformats.org/drawingml/2006/main" name="1_Textsidor lightmode">
  <a:themeElements>
    <a:clrScheme name="Umeå Energi 2.0 färger">
      <a:dk1>
        <a:srgbClr val="003334"/>
      </a:dk1>
      <a:lt1>
        <a:srgbClr val="FBFFF8"/>
      </a:lt1>
      <a:dk2>
        <a:srgbClr val="003334"/>
      </a:dk2>
      <a:lt2>
        <a:srgbClr val="FBFFF8"/>
      </a:lt2>
      <a:accent1>
        <a:srgbClr val="59C172"/>
      </a:accent1>
      <a:accent2>
        <a:srgbClr val="F9D458"/>
      </a:accent2>
      <a:accent3>
        <a:srgbClr val="1D8361"/>
      </a:accent3>
      <a:accent4>
        <a:srgbClr val="F9E478"/>
      </a:accent4>
      <a:accent5>
        <a:srgbClr val="1B5B62"/>
      </a:accent5>
      <a:accent6>
        <a:srgbClr val="F5F4F7"/>
      </a:accent6>
      <a:hlink>
        <a:srgbClr val="59C172"/>
      </a:hlink>
      <a:folHlink>
        <a:srgbClr val="59C172"/>
      </a:folHlink>
    </a:clrScheme>
    <a:fontScheme name="Umeå Energi 2.0">
      <a:majorFont>
        <a:latin typeface="Borna SemiBold"/>
        <a:ea typeface=""/>
        <a:cs typeface=""/>
      </a:majorFont>
      <a:minorFont>
        <a:latin typeface="Bor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2B4F9AF875046860A4A81F7CCE428" ma:contentTypeVersion="4" ma:contentTypeDescription="Skapa ett nytt dokument." ma:contentTypeScope="" ma:versionID="c31b51ae9562f604605c78a2a2bad8ea">
  <xsd:schema xmlns:xsd="http://www.w3.org/2001/XMLSchema" xmlns:xs="http://www.w3.org/2001/XMLSchema" xmlns:p="http://schemas.microsoft.com/office/2006/metadata/properties" xmlns:ns2="05bf4419-9874-415d-b883-1d09df1e6bb7" targetNamespace="http://schemas.microsoft.com/office/2006/metadata/properties" ma:root="true" ma:fieldsID="a0eb8385d91f55b551d40272bc41d7d1" ns2:_="">
    <xsd:import namespace="05bf4419-9874-415d-b883-1d09df1e6b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f4419-9874-415d-b883-1d09df1e6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F8C34-6400-4E04-A8F1-F273F73AD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bf4419-9874-415d-b883-1d09df1e6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2E901-9C67-4462-A4DC-D2DB54907F7E}">
  <ds:schemaRef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05bf4419-9874-415d-b883-1d09df1e6bb7"/>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016B2F7-F6CD-4770-AA18-77D305671A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1_UE_Mall</Template>
  <TotalTime>311</TotalTime>
  <Words>765</Words>
  <Application>Microsoft Office PowerPoint</Application>
  <PresentationFormat>Bredbild</PresentationFormat>
  <Paragraphs>61</Paragraphs>
  <Slides>8</Slides>
  <Notes>8</Notes>
  <HiddenSlides>2</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8</vt:i4>
      </vt:variant>
    </vt:vector>
  </HeadingPairs>
  <TitlesOfParts>
    <vt:vector size="18" baseType="lpstr">
      <vt:lpstr>Borna Medium</vt:lpstr>
      <vt:lpstr>Borna</vt:lpstr>
      <vt:lpstr>Aptos</vt:lpstr>
      <vt:lpstr>Arial</vt:lpstr>
      <vt:lpstr>Borna SemiBold</vt:lpstr>
      <vt:lpstr>Lightmode</vt:lpstr>
      <vt:lpstr>Darkmode</vt:lpstr>
      <vt:lpstr>Lightmode - text + bild</vt:lpstr>
      <vt:lpstr>Darkmode - text + bild</vt:lpstr>
      <vt:lpstr>1_Textsidor lightmode</vt:lpstr>
      <vt:lpstr>PowerPoint-presentation</vt:lpstr>
      <vt:lpstr>PowerPoint-presentation</vt:lpstr>
      <vt:lpstr>Från dragkamp till drivkraft: Så förenas lönsamhet, tillväxt, klimatomställning och säkerhet  </vt:lpstr>
      <vt:lpstr>Elektrobränsleanläggning för hållbar sjöfart: FlagshipTHREE </vt:lpstr>
      <vt:lpstr> Hållbart flygbränsle/Sustainable Aviation Fuel (SAF): Green Birch</vt:lpstr>
      <vt:lpstr>PowerPoint-presentation</vt:lpstr>
      <vt:lpstr>Elektrobränsleanläggning för hållbar sjöfart </vt:lpstr>
      <vt:lpstr> Hållbart flygbränsle/sustainable aviation fuel (SAF)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Olov Hjärtström Baudin</dc:creator>
  <cp:lastModifiedBy>Jan Ridfeldt</cp:lastModifiedBy>
  <cp:revision>2</cp:revision>
  <dcterms:created xsi:type="dcterms:W3CDTF">2026-02-18T06:27:47Z</dcterms:created>
  <dcterms:modified xsi:type="dcterms:W3CDTF">2026-02-18T12:25:46Z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0x0101001692B4F9AF875046860A4A81F7CCE428</vt:lpwstr>
  </property>
</Properties>
</file>