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147480717" r:id="rId3"/>
    <p:sldId id="1176" r:id="rId4"/>
    <p:sldId id="2147480715" r:id="rId5"/>
    <p:sldId id="281" r:id="rId6"/>
    <p:sldId id="283" r:id="rId7"/>
    <p:sldId id="300" r:id="rId8"/>
    <p:sldId id="2147480721" r:id="rId9"/>
    <p:sldId id="301" r:id="rId10"/>
    <p:sldId id="280" r:id="rId11"/>
    <p:sldId id="2147480718" r:id="rId12"/>
    <p:sldId id="257" r:id="rId13"/>
    <p:sldId id="289" r:id="rId14"/>
    <p:sldId id="286" r:id="rId15"/>
    <p:sldId id="288" r:id="rId16"/>
    <p:sldId id="296" r:id="rId17"/>
    <p:sldId id="295" r:id="rId18"/>
    <p:sldId id="302" r:id="rId19"/>
    <p:sldId id="287" r:id="rId20"/>
    <p:sldId id="2147480711" r:id="rId21"/>
    <p:sldId id="2147480712" r:id="rId22"/>
    <p:sldId id="285" r:id="rId23"/>
    <p:sldId id="303" r:id="rId24"/>
    <p:sldId id="298" r:id="rId25"/>
    <p:sldId id="299" r:id="rId26"/>
    <p:sldId id="304" r:id="rId27"/>
    <p:sldId id="305" r:id="rId28"/>
    <p:sldId id="2147480714" r:id="rId29"/>
    <p:sldId id="2147480720" r:id="rId30"/>
    <p:sldId id="1202" r:id="rId31"/>
  </p:sldIdLst>
  <p:sldSz cx="12192000" cy="6858000"/>
  <p:notesSz cx="6805613" cy="9944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424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2FC40-EE8C-4D0C-840F-A3E43D2EC6CF}" v="48" dt="2026-02-18T22:42:13.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108" y="2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Kämpfe" userId="8702ea12-da3a-40b2-8f4b-d6a75b2a8a24" providerId="ADAL" clId="{EC043F08-FF83-4B06-B4B9-E9BAC796AC5D}"/>
    <pc:docChg chg="undo custSel addSld delSld modSld sldOrd">
      <pc:chgData name="Fredrik Kämpfe" userId="8702ea12-da3a-40b2-8f4b-d6a75b2a8a24" providerId="ADAL" clId="{EC043F08-FF83-4B06-B4B9-E9BAC796AC5D}" dt="2026-02-18T22:43:41.624" v="2301" actId="20577"/>
      <pc:docMkLst>
        <pc:docMk/>
      </pc:docMkLst>
      <pc:sldChg chg="addSp modSp mod ord">
        <pc:chgData name="Fredrik Kämpfe" userId="8702ea12-da3a-40b2-8f4b-d6a75b2a8a24" providerId="ADAL" clId="{EC043F08-FF83-4B06-B4B9-E9BAC796AC5D}" dt="2026-02-18T22:19:30.195" v="2169" actId="1076"/>
        <pc:sldMkLst>
          <pc:docMk/>
          <pc:sldMk cId="3657840079" sldId="257"/>
        </pc:sldMkLst>
        <pc:spChg chg="add mod">
          <ac:chgData name="Fredrik Kämpfe" userId="8702ea12-da3a-40b2-8f4b-d6a75b2a8a24" providerId="ADAL" clId="{EC043F08-FF83-4B06-B4B9-E9BAC796AC5D}" dt="2026-02-18T22:19:30.195" v="2169" actId="1076"/>
          <ac:spMkLst>
            <pc:docMk/>
            <pc:sldMk cId="3657840079" sldId="257"/>
            <ac:spMk id="2" creationId="{D9BD2D25-815F-46F5-42CF-B0C807583C99}"/>
          </ac:spMkLst>
        </pc:spChg>
      </pc:sldChg>
      <pc:sldChg chg="addSp modSp mod">
        <pc:chgData name="Fredrik Kämpfe" userId="8702ea12-da3a-40b2-8f4b-d6a75b2a8a24" providerId="ADAL" clId="{EC043F08-FF83-4B06-B4B9-E9BAC796AC5D}" dt="2026-02-18T15:08:04.798" v="498" actId="6549"/>
        <pc:sldMkLst>
          <pc:docMk/>
          <pc:sldMk cId="1982165532" sldId="279"/>
        </pc:sldMkLst>
        <pc:spChg chg="mod">
          <ac:chgData name="Fredrik Kämpfe" userId="8702ea12-da3a-40b2-8f4b-d6a75b2a8a24" providerId="ADAL" clId="{EC043F08-FF83-4B06-B4B9-E9BAC796AC5D}" dt="2026-02-18T15:08:04.798" v="498" actId="6549"/>
          <ac:spMkLst>
            <pc:docMk/>
            <pc:sldMk cId="1982165532" sldId="279"/>
            <ac:spMk id="9" creationId="{00000000-0000-0000-0000-000000000000}"/>
          </ac:spMkLst>
        </pc:spChg>
        <pc:picChg chg="add mod">
          <ac:chgData name="Fredrik Kämpfe" userId="8702ea12-da3a-40b2-8f4b-d6a75b2a8a24" providerId="ADAL" clId="{EC043F08-FF83-4B06-B4B9-E9BAC796AC5D}" dt="2026-02-18T15:07:32.441" v="457" actId="1076"/>
          <ac:picMkLst>
            <pc:docMk/>
            <pc:sldMk cId="1982165532" sldId="279"/>
            <ac:picMk id="6" creationId="{3C21B590-4705-78EF-FF7D-F97AEDCC2907}"/>
          </ac:picMkLst>
        </pc:picChg>
      </pc:sldChg>
      <pc:sldChg chg="modSp mod">
        <pc:chgData name="Fredrik Kämpfe" userId="8702ea12-da3a-40b2-8f4b-d6a75b2a8a24" providerId="ADAL" clId="{EC043F08-FF83-4B06-B4B9-E9BAC796AC5D}" dt="2026-02-18T16:30:56.778" v="704" actId="20577"/>
        <pc:sldMkLst>
          <pc:docMk/>
          <pc:sldMk cId="3074726673" sldId="280"/>
        </pc:sldMkLst>
        <pc:spChg chg="mod">
          <ac:chgData name="Fredrik Kämpfe" userId="8702ea12-da3a-40b2-8f4b-d6a75b2a8a24" providerId="ADAL" clId="{EC043F08-FF83-4B06-B4B9-E9BAC796AC5D}" dt="2026-02-18T16:30:56.778" v="704" actId="20577"/>
          <ac:spMkLst>
            <pc:docMk/>
            <pc:sldMk cId="3074726673" sldId="280"/>
            <ac:spMk id="2" creationId="{7EF0A9AE-1935-5701-60F4-1CD1EDF7D8F2}"/>
          </ac:spMkLst>
        </pc:spChg>
      </pc:sldChg>
      <pc:sldChg chg="modSp add mod">
        <pc:chgData name="Fredrik Kämpfe" userId="8702ea12-da3a-40b2-8f4b-d6a75b2a8a24" providerId="ADAL" clId="{EC043F08-FF83-4B06-B4B9-E9BAC796AC5D}" dt="2026-02-18T16:30:43.145" v="691" actId="20577"/>
        <pc:sldMkLst>
          <pc:docMk/>
          <pc:sldMk cId="1132619275" sldId="281"/>
        </pc:sldMkLst>
        <pc:spChg chg="mod">
          <ac:chgData name="Fredrik Kämpfe" userId="8702ea12-da3a-40b2-8f4b-d6a75b2a8a24" providerId="ADAL" clId="{EC043F08-FF83-4B06-B4B9-E9BAC796AC5D}" dt="2026-02-18T16:30:43.145" v="691" actId="20577"/>
          <ac:spMkLst>
            <pc:docMk/>
            <pc:sldMk cId="1132619275" sldId="281"/>
            <ac:spMk id="2" creationId="{97615A08-316C-6722-4844-2232B0FF30CB}"/>
          </ac:spMkLst>
        </pc:spChg>
      </pc:sldChg>
      <pc:sldChg chg="modSp add del mod">
        <pc:chgData name="Fredrik Kämpfe" userId="8702ea12-da3a-40b2-8f4b-d6a75b2a8a24" providerId="ADAL" clId="{EC043F08-FF83-4B06-B4B9-E9BAC796AC5D}" dt="2026-02-18T16:09:27.868" v="528" actId="47"/>
        <pc:sldMkLst>
          <pc:docMk/>
          <pc:sldMk cId="3478937594" sldId="282"/>
        </pc:sldMkLst>
        <pc:spChg chg="mod">
          <ac:chgData name="Fredrik Kämpfe" userId="8702ea12-da3a-40b2-8f4b-d6a75b2a8a24" providerId="ADAL" clId="{EC043F08-FF83-4B06-B4B9-E9BAC796AC5D}" dt="2026-02-18T13:23:29.723" v="36" actId="20577"/>
          <ac:spMkLst>
            <pc:docMk/>
            <pc:sldMk cId="3478937594" sldId="282"/>
            <ac:spMk id="2" creationId="{FF381E94-5D17-01AF-7A9F-9B779EEABA1B}"/>
          </ac:spMkLst>
        </pc:spChg>
      </pc:sldChg>
      <pc:sldChg chg="addSp delSp modSp new mod">
        <pc:chgData name="Fredrik Kämpfe" userId="8702ea12-da3a-40b2-8f4b-d6a75b2a8a24" providerId="ADAL" clId="{EC043F08-FF83-4B06-B4B9-E9BAC796AC5D}" dt="2026-02-18T22:10:42.544" v="1968" actId="14100"/>
        <pc:sldMkLst>
          <pc:docMk/>
          <pc:sldMk cId="2041644793" sldId="283"/>
        </pc:sldMkLst>
        <pc:spChg chg="del mod">
          <ac:chgData name="Fredrik Kämpfe" userId="8702ea12-da3a-40b2-8f4b-d6a75b2a8a24" providerId="ADAL" clId="{EC043F08-FF83-4B06-B4B9-E9BAC796AC5D}" dt="2026-02-18T16:05:43.617" v="523" actId="478"/>
          <ac:spMkLst>
            <pc:docMk/>
            <pc:sldMk cId="2041644793" sldId="283"/>
            <ac:spMk id="2" creationId="{2C8A95A9-20F1-C45D-53DC-5733D454FCDD}"/>
          </ac:spMkLst>
        </pc:spChg>
        <pc:spChg chg="del">
          <ac:chgData name="Fredrik Kämpfe" userId="8702ea12-da3a-40b2-8f4b-d6a75b2a8a24" providerId="ADAL" clId="{EC043F08-FF83-4B06-B4B9-E9BAC796AC5D}" dt="2026-02-18T16:03:13.952" v="510" actId="22"/>
          <ac:spMkLst>
            <pc:docMk/>
            <pc:sldMk cId="2041644793" sldId="283"/>
            <ac:spMk id="3" creationId="{DC3773D3-2DB7-4E62-5CAB-BE7907ED7E2E}"/>
          </ac:spMkLst>
        </pc:spChg>
        <pc:spChg chg="mod">
          <ac:chgData name="Fredrik Kämpfe" userId="8702ea12-da3a-40b2-8f4b-d6a75b2a8a24" providerId="ADAL" clId="{EC043F08-FF83-4B06-B4B9-E9BAC796AC5D}" dt="2026-02-18T22:10:42.544" v="1968" actId="14100"/>
          <ac:spMkLst>
            <pc:docMk/>
            <pc:sldMk cId="2041644793" sldId="283"/>
            <ac:spMk id="4" creationId="{C7CC7E33-9461-043F-8CCE-48832D3D0AAD}"/>
          </ac:spMkLst>
        </pc:spChg>
        <pc:spChg chg="add del mod">
          <ac:chgData name="Fredrik Kämpfe" userId="8702ea12-da3a-40b2-8f4b-d6a75b2a8a24" providerId="ADAL" clId="{EC043F08-FF83-4B06-B4B9-E9BAC796AC5D}" dt="2026-02-18T16:05:04.011" v="515" actId="478"/>
          <ac:spMkLst>
            <pc:docMk/>
            <pc:sldMk cId="2041644793" sldId="283"/>
            <ac:spMk id="8" creationId="{4C66B3CB-1263-E946-E433-9D8E841E2AA7}"/>
          </ac:spMkLst>
        </pc:spChg>
        <pc:spChg chg="add del mod">
          <ac:chgData name="Fredrik Kämpfe" userId="8702ea12-da3a-40b2-8f4b-d6a75b2a8a24" providerId="ADAL" clId="{EC043F08-FF83-4B06-B4B9-E9BAC796AC5D}" dt="2026-02-18T16:05:45.285" v="524" actId="478"/>
          <ac:spMkLst>
            <pc:docMk/>
            <pc:sldMk cId="2041644793" sldId="283"/>
            <ac:spMk id="12" creationId="{B4F0AD67-1256-4222-4A89-F8F5DC7EFA7A}"/>
          </ac:spMkLst>
        </pc:spChg>
        <pc:picChg chg="add del mod ord">
          <ac:chgData name="Fredrik Kämpfe" userId="8702ea12-da3a-40b2-8f4b-d6a75b2a8a24" providerId="ADAL" clId="{EC043F08-FF83-4B06-B4B9-E9BAC796AC5D}" dt="2026-02-18T16:04:54.876" v="511" actId="478"/>
          <ac:picMkLst>
            <pc:docMk/>
            <pc:sldMk cId="2041644793" sldId="283"/>
            <ac:picMk id="6" creationId="{84D7BC9F-7847-B96D-2E3B-21B9DF1B2D2E}"/>
          </ac:picMkLst>
        </pc:picChg>
        <pc:picChg chg="add mod">
          <ac:chgData name="Fredrik Kämpfe" userId="8702ea12-da3a-40b2-8f4b-d6a75b2a8a24" providerId="ADAL" clId="{EC043F08-FF83-4B06-B4B9-E9BAC796AC5D}" dt="2026-02-18T16:05:02.027" v="514" actId="1076"/>
          <ac:picMkLst>
            <pc:docMk/>
            <pc:sldMk cId="2041644793" sldId="283"/>
            <ac:picMk id="10" creationId="{41E52C4B-9D9B-8C62-D05F-CC988E3C77CC}"/>
          </ac:picMkLst>
        </pc:picChg>
      </pc:sldChg>
      <pc:sldChg chg="modSp add del mod">
        <pc:chgData name="Fredrik Kämpfe" userId="8702ea12-da3a-40b2-8f4b-d6a75b2a8a24" providerId="ADAL" clId="{EC043F08-FF83-4B06-B4B9-E9BAC796AC5D}" dt="2026-02-18T16:09:29.237" v="529" actId="47"/>
        <pc:sldMkLst>
          <pc:docMk/>
          <pc:sldMk cId="1931650423" sldId="284"/>
        </pc:sldMkLst>
        <pc:spChg chg="mod">
          <ac:chgData name="Fredrik Kämpfe" userId="8702ea12-da3a-40b2-8f4b-d6a75b2a8a24" providerId="ADAL" clId="{EC043F08-FF83-4B06-B4B9-E9BAC796AC5D}" dt="2026-02-18T13:28:46.463" v="94" actId="20577"/>
          <ac:spMkLst>
            <pc:docMk/>
            <pc:sldMk cId="1931650423" sldId="284"/>
            <ac:spMk id="2" creationId="{EABDE1A5-03AE-2BB7-286E-258E0B7189F7}"/>
          </ac:spMkLst>
        </pc:spChg>
      </pc:sldChg>
      <pc:sldChg chg="addSp modSp new mod ord">
        <pc:chgData name="Fredrik Kämpfe" userId="8702ea12-da3a-40b2-8f4b-d6a75b2a8a24" providerId="ADAL" clId="{EC043F08-FF83-4B06-B4B9-E9BAC796AC5D}" dt="2026-02-18T16:20:04.058" v="623"/>
        <pc:sldMkLst>
          <pc:docMk/>
          <pc:sldMk cId="2130224053" sldId="285"/>
        </pc:sldMkLst>
        <pc:picChg chg="add mod">
          <ac:chgData name="Fredrik Kämpfe" userId="8702ea12-da3a-40b2-8f4b-d6a75b2a8a24" providerId="ADAL" clId="{EC043F08-FF83-4B06-B4B9-E9BAC796AC5D}" dt="2026-02-18T13:30:14.523" v="100" actId="1076"/>
          <ac:picMkLst>
            <pc:docMk/>
            <pc:sldMk cId="2130224053" sldId="285"/>
            <ac:picMk id="2" creationId="{2F559842-28E0-C159-4B74-BCE85B164C31}"/>
          </ac:picMkLst>
        </pc:picChg>
      </pc:sldChg>
      <pc:sldChg chg="addSp modSp new mod ord modAnim">
        <pc:chgData name="Fredrik Kämpfe" userId="8702ea12-da3a-40b2-8f4b-d6a75b2a8a24" providerId="ADAL" clId="{EC043F08-FF83-4B06-B4B9-E9BAC796AC5D}" dt="2026-02-18T16:14:19.959" v="565"/>
        <pc:sldMkLst>
          <pc:docMk/>
          <pc:sldMk cId="338514862" sldId="286"/>
        </pc:sldMkLst>
        <pc:spChg chg="add mod">
          <ac:chgData name="Fredrik Kämpfe" userId="8702ea12-da3a-40b2-8f4b-d6a75b2a8a24" providerId="ADAL" clId="{EC043F08-FF83-4B06-B4B9-E9BAC796AC5D}" dt="2026-02-18T13:35:11.009" v="157" actId="207"/>
          <ac:spMkLst>
            <pc:docMk/>
            <pc:sldMk cId="338514862" sldId="286"/>
            <ac:spMk id="4" creationId="{6CC09846-67AD-4ED5-F9D1-6CE3BB99A922}"/>
          </ac:spMkLst>
        </pc:spChg>
        <pc:spChg chg="add mod">
          <ac:chgData name="Fredrik Kämpfe" userId="8702ea12-da3a-40b2-8f4b-d6a75b2a8a24" providerId="ADAL" clId="{EC043F08-FF83-4B06-B4B9-E9BAC796AC5D}" dt="2026-02-18T13:35:17.120" v="158" actId="207"/>
          <ac:spMkLst>
            <pc:docMk/>
            <pc:sldMk cId="338514862" sldId="286"/>
            <ac:spMk id="5" creationId="{01B1655C-78E2-9B31-769C-20EDA7A2C6D4}"/>
          </ac:spMkLst>
        </pc:spChg>
        <pc:picChg chg="add mod">
          <ac:chgData name="Fredrik Kämpfe" userId="8702ea12-da3a-40b2-8f4b-d6a75b2a8a24" providerId="ADAL" clId="{EC043F08-FF83-4B06-B4B9-E9BAC796AC5D}" dt="2026-02-18T13:32:28.245" v="105" actId="1076"/>
          <ac:picMkLst>
            <pc:docMk/>
            <pc:sldMk cId="338514862" sldId="286"/>
            <ac:picMk id="3" creationId="{69D5C00E-ECE9-6E40-97F8-AA7EDB9E06B2}"/>
          </ac:picMkLst>
        </pc:picChg>
        <pc:picChg chg="add mod">
          <ac:chgData name="Fredrik Kämpfe" userId="8702ea12-da3a-40b2-8f4b-d6a75b2a8a24" providerId="ADAL" clId="{EC043F08-FF83-4B06-B4B9-E9BAC796AC5D}" dt="2026-02-18T16:14:11.406" v="564" actId="962"/>
          <ac:picMkLst>
            <pc:docMk/>
            <pc:sldMk cId="338514862" sldId="286"/>
            <ac:picMk id="7" creationId="{C2E36D88-1FE7-E5E1-F0BA-0E4C53A3635A}"/>
          </ac:picMkLst>
        </pc:picChg>
      </pc:sldChg>
      <pc:sldChg chg="addSp delSp modSp new mod ord">
        <pc:chgData name="Fredrik Kämpfe" userId="8702ea12-da3a-40b2-8f4b-d6a75b2a8a24" providerId="ADAL" clId="{EC043F08-FF83-4B06-B4B9-E9BAC796AC5D}" dt="2026-02-18T21:18:50.038" v="1059" actId="1076"/>
        <pc:sldMkLst>
          <pc:docMk/>
          <pc:sldMk cId="523077130" sldId="287"/>
        </pc:sldMkLst>
        <pc:picChg chg="add del mod">
          <ac:chgData name="Fredrik Kämpfe" userId="8702ea12-da3a-40b2-8f4b-d6a75b2a8a24" providerId="ADAL" clId="{EC043F08-FF83-4B06-B4B9-E9BAC796AC5D}" dt="2026-02-18T13:38:14.356" v="171" actId="478"/>
          <ac:picMkLst>
            <pc:docMk/>
            <pc:sldMk cId="523077130" sldId="287"/>
            <ac:picMk id="3" creationId="{99EA8470-678C-65B7-B62B-F6A09D742C7B}"/>
          </ac:picMkLst>
        </pc:picChg>
        <pc:picChg chg="add del mod">
          <ac:chgData name="Fredrik Kämpfe" userId="8702ea12-da3a-40b2-8f4b-d6a75b2a8a24" providerId="ADAL" clId="{EC043F08-FF83-4B06-B4B9-E9BAC796AC5D}" dt="2026-02-18T21:18:47.670" v="1058" actId="478"/>
          <ac:picMkLst>
            <pc:docMk/>
            <pc:sldMk cId="523077130" sldId="287"/>
            <ac:picMk id="5" creationId="{9E0B33F0-2D5B-1E5B-6EB8-7A39CC136C0B}"/>
          </ac:picMkLst>
        </pc:picChg>
        <pc:picChg chg="add mod">
          <ac:chgData name="Fredrik Kämpfe" userId="8702ea12-da3a-40b2-8f4b-d6a75b2a8a24" providerId="ADAL" clId="{EC043F08-FF83-4B06-B4B9-E9BAC796AC5D}" dt="2026-02-18T21:18:50.038" v="1059" actId="1076"/>
          <ac:picMkLst>
            <pc:docMk/>
            <pc:sldMk cId="523077130" sldId="287"/>
            <ac:picMk id="7" creationId="{F9118032-EDE6-B245-711C-BF2FD4DD995B}"/>
          </ac:picMkLst>
        </pc:picChg>
      </pc:sldChg>
      <pc:sldChg chg="addSp modSp new mod">
        <pc:chgData name="Fredrik Kämpfe" userId="8702ea12-da3a-40b2-8f4b-d6a75b2a8a24" providerId="ADAL" clId="{EC043F08-FF83-4B06-B4B9-E9BAC796AC5D}" dt="2026-02-18T16:34:18.647" v="793" actId="20577"/>
        <pc:sldMkLst>
          <pc:docMk/>
          <pc:sldMk cId="1730567753" sldId="288"/>
        </pc:sldMkLst>
        <pc:spChg chg="add mod">
          <ac:chgData name="Fredrik Kämpfe" userId="8702ea12-da3a-40b2-8f4b-d6a75b2a8a24" providerId="ADAL" clId="{EC043F08-FF83-4B06-B4B9-E9BAC796AC5D}" dt="2026-02-18T16:34:18.647" v="793" actId="20577"/>
          <ac:spMkLst>
            <pc:docMk/>
            <pc:sldMk cId="1730567753" sldId="288"/>
            <ac:spMk id="8" creationId="{DAED568A-FFB8-E17F-ABFB-867EF8F949AB}"/>
          </ac:spMkLst>
        </pc:spChg>
        <pc:picChg chg="add mod">
          <ac:chgData name="Fredrik Kämpfe" userId="8702ea12-da3a-40b2-8f4b-d6a75b2a8a24" providerId="ADAL" clId="{EC043F08-FF83-4B06-B4B9-E9BAC796AC5D}" dt="2026-02-18T14:53:17.616" v="362" actId="1076"/>
          <ac:picMkLst>
            <pc:docMk/>
            <pc:sldMk cId="1730567753" sldId="288"/>
            <ac:picMk id="3" creationId="{CCF2B370-B994-E0FC-FBFF-40B43916DAEE}"/>
          </ac:picMkLst>
        </pc:picChg>
        <pc:picChg chg="add mod modCrop">
          <ac:chgData name="Fredrik Kämpfe" userId="8702ea12-da3a-40b2-8f4b-d6a75b2a8a24" providerId="ADAL" clId="{EC043F08-FF83-4B06-B4B9-E9BAC796AC5D}" dt="2026-02-18T14:53:11.681" v="360" actId="1076"/>
          <ac:picMkLst>
            <pc:docMk/>
            <pc:sldMk cId="1730567753" sldId="288"/>
            <ac:picMk id="5" creationId="{11BAE0F7-01CF-E417-E0FC-6F479F4CCC14}"/>
          </ac:picMkLst>
        </pc:picChg>
        <pc:picChg chg="add mod">
          <ac:chgData name="Fredrik Kämpfe" userId="8702ea12-da3a-40b2-8f4b-d6a75b2a8a24" providerId="ADAL" clId="{EC043F08-FF83-4B06-B4B9-E9BAC796AC5D}" dt="2026-02-18T14:53:14.128" v="361" actId="1076"/>
          <ac:picMkLst>
            <pc:docMk/>
            <pc:sldMk cId="1730567753" sldId="288"/>
            <ac:picMk id="7" creationId="{B51CA53C-6C47-361D-2CD5-2B741D566FB4}"/>
          </ac:picMkLst>
        </pc:picChg>
      </pc:sldChg>
      <pc:sldChg chg="addSp modSp new mod ord">
        <pc:chgData name="Fredrik Kämpfe" userId="8702ea12-da3a-40b2-8f4b-d6a75b2a8a24" providerId="ADAL" clId="{EC043F08-FF83-4B06-B4B9-E9BAC796AC5D}" dt="2026-02-18T13:48:18.540" v="214"/>
        <pc:sldMkLst>
          <pc:docMk/>
          <pc:sldMk cId="912808655" sldId="289"/>
        </pc:sldMkLst>
        <pc:spChg chg="add mod">
          <ac:chgData name="Fredrik Kämpfe" userId="8702ea12-da3a-40b2-8f4b-d6a75b2a8a24" providerId="ADAL" clId="{EC043F08-FF83-4B06-B4B9-E9BAC796AC5D}" dt="2026-02-18T13:47:56.722" v="210" actId="1076"/>
          <ac:spMkLst>
            <pc:docMk/>
            <pc:sldMk cId="912808655" sldId="289"/>
            <ac:spMk id="4" creationId="{B7549633-9E7D-18E7-8735-2EF56A62ADF9}"/>
          </ac:spMkLst>
        </pc:spChg>
        <pc:picChg chg="add mod">
          <ac:chgData name="Fredrik Kämpfe" userId="8702ea12-da3a-40b2-8f4b-d6a75b2a8a24" providerId="ADAL" clId="{EC043F08-FF83-4B06-B4B9-E9BAC796AC5D}" dt="2026-02-18T13:48:03.176" v="212" actId="1076"/>
          <ac:picMkLst>
            <pc:docMk/>
            <pc:sldMk cId="912808655" sldId="289"/>
            <ac:picMk id="2" creationId="{7EB6E058-9B6F-E6E2-EA65-3834AB325E48}"/>
          </ac:picMkLst>
        </pc:picChg>
      </pc:sldChg>
      <pc:sldChg chg="modSp new del mod">
        <pc:chgData name="Fredrik Kämpfe" userId="8702ea12-da3a-40b2-8f4b-d6a75b2a8a24" providerId="ADAL" clId="{EC043F08-FF83-4B06-B4B9-E9BAC796AC5D}" dt="2026-02-18T21:24:59.509" v="1330" actId="47"/>
        <pc:sldMkLst>
          <pc:docMk/>
          <pc:sldMk cId="2451681758" sldId="290"/>
        </pc:sldMkLst>
        <pc:spChg chg="mod">
          <ac:chgData name="Fredrik Kämpfe" userId="8702ea12-da3a-40b2-8f4b-d6a75b2a8a24" providerId="ADAL" clId="{EC043F08-FF83-4B06-B4B9-E9BAC796AC5D}" dt="2026-02-18T21:23:21.337" v="1233" actId="5793"/>
          <ac:spMkLst>
            <pc:docMk/>
            <pc:sldMk cId="2451681758" sldId="290"/>
            <ac:spMk id="2" creationId="{C0472789-258B-ADB0-D412-247C0516F1BF}"/>
          </ac:spMkLst>
        </pc:spChg>
      </pc:sldChg>
      <pc:sldChg chg="addSp modSp new del mod">
        <pc:chgData name="Fredrik Kämpfe" userId="8702ea12-da3a-40b2-8f4b-d6a75b2a8a24" providerId="ADAL" clId="{EC043F08-FF83-4B06-B4B9-E9BAC796AC5D}" dt="2026-02-18T22:16:38.375" v="2105" actId="47"/>
        <pc:sldMkLst>
          <pc:docMk/>
          <pc:sldMk cId="2170850688" sldId="291"/>
        </pc:sldMkLst>
        <pc:picChg chg="add mod">
          <ac:chgData name="Fredrik Kämpfe" userId="8702ea12-da3a-40b2-8f4b-d6a75b2a8a24" providerId="ADAL" clId="{EC043F08-FF83-4B06-B4B9-E9BAC796AC5D}" dt="2026-02-18T14:50:37.259" v="343" actId="1076"/>
          <ac:picMkLst>
            <pc:docMk/>
            <pc:sldMk cId="2170850688" sldId="291"/>
            <ac:picMk id="3" creationId="{AA797A76-3851-8590-D4CA-D74C8FDD0387}"/>
          </ac:picMkLst>
        </pc:picChg>
      </pc:sldChg>
      <pc:sldChg chg="delSp modSp new del mod">
        <pc:chgData name="Fredrik Kämpfe" userId="8702ea12-da3a-40b2-8f4b-d6a75b2a8a24" providerId="ADAL" clId="{EC043F08-FF83-4B06-B4B9-E9BAC796AC5D}" dt="2026-02-18T14:52:00.853" v="348" actId="47"/>
        <pc:sldMkLst>
          <pc:docMk/>
          <pc:sldMk cId="1445072176" sldId="292"/>
        </pc:sldMkLst>
        <pc:spChg chg="del">
          <ac:chgData name="Fredrik Kämpfe" userId="8702ea12-da3a-40b2-8f4b-d6a75b2a8a24" providerId="ADAL" clId="{EC043F08-FF83-4B06-B4B9-E9BAC796AC5D}" dt="2026-02-18T13:50:51.394" v="331" actId="478"/>
          <ac:spMkLst>
            <pc:docMk/>
            <pc:sldMk cId="1445072176" sldId="292"/>
            <ac:spMk id="2" creationId="{BDD32240-2435-7FDA-8079-830037AE48FD}"/>
          </ac:spMkLst>
        </pc:spChg>
        <pc:spChg chg="mod">
          <ac:chgData name="Fredrik Kämpfe" userId="8702ea12-da3a-40b2-8f4b-d6a75b2a8a24" providerId="ADAL" clId="{EC043F08-FF83-4B06-B4B9-E9BAC796AC5D}" dt="2026-02-18T13:51:08.810" v="336" actId="5793"/>
          <ac:spMkLst>
            <pc:docMk/>
            <pc:sldMk cId="1445072176" sldId="292"/>
            <ac:spMk id="3" creationId="{E44FA9EE-E967-299A-DA40-D85CD9EA7627}"/>
          </ac:spMkLst>
        </pc:spChg>
      </pc:sldChg>
      <pc:sldChg chg="modSp new del mod">
        <pc:chgData name="Fredrik Kämpfe" userId="8702ea12-da3a-40b2-8f4b-d6a75b2a8a24" providerId="ADAL" clId="{EC043F08-FF83-4B06-B4B9-E9BAC796AC5D}" dt="2026-02-18T16:46:49.691" v="1055" actId="47"/>
        <pc:sldMkLst>
          <pc:docMk/>
          <pc:sldMk cId="3433886650" sldId="293"/>
        </pc:sldMkLst>
        <pc:spChg chg="mod">
          <ac:chgData name="Fredrik Kämpfe" userId="8702ea12-da3a-40b2-8f4b-d6a75b2a8a24" providerId="ADAL" clId="{EC043F08-FF83-4B06-B4B9-E9BAC796AC5D}" dt="2026-02-18T14:51:56.093" v="347" actId="20577"/>
          <ac:spMkLst>
            <pc:docMk/>
            <pc:sldMk cId="3433886650" sldId="293"/>
            <ac:spMk id="2" creationId="{B8A87367-3AC9-78E9-B76A-B695357D7B96}"/>
          </ac:spMkLst>
        </pc:spChg>
        <pc:spChg chg="mod">
          <ac:chgData name="Fredrik Kämpfe" userId="8702ea12-da3a-40b2-8f4b-d6a75b2a8a24" providerId="ADAL" clId="{EC043F08-FF83-4B06-B4B9-E9BAC796AC5D}" dt="2026-02-18T14:51:51.371" v="345"/>
          <ac:spMkLst>
            <pc:docMk/>
            <pc:sldMk cId="3433886650" sldId="293"/>
            <ac:spMk id="3" creationId="{5FC1FC89-8F5C-0ACF-D343-A5D0E8473FC8}"/>
          </ac:spMkLst>
        </pc:spChg>
      </pc:sldChg>
      <pc:sldChg chg="addSp delSp modSp new del mod">
        <pc:chgData name="Fredrik Kämpfe" userId="8702ea12-da3a-40b2-8f4b-d6a75b2a8a24" providerId="ADAL" clId="{EC043F08-FF83-4B06-B4B9-E9BAC796AC5D}" dt="2026-02-18T16:14:43.211" v="568" actId="47"/>
        <pc:sldMkLst>
          <pc:docMk/>
          <pc:sldMk cId="4241503105" sldId="294"/>
        </pc:sldMkLst>
        <pc:picChg chg="add mod">
          <ac:chgData name="Fredrik Kämpfe" userId="8702ea12-da3a-40b2-8f4b-d6a75b2a8a24" providerId="ADAL" clId="{EC043F08-FF83-4B06-B4B9-E9BAC796AC5D}" dt="2026-02-18T14:55:16.420" v="367" actId="1076"/>
          <ac:picMkLst>
            <pc:docMk/>
            <pc:sldMk cId="4241503105" sldId="294"/>
            <ac:picMk id="3" creationId="{D51B4307-9BA5-9019-5427-063C073EB4C0}"/>
          </ac:picMkLst>
        </pc:picChg>
        <pc:picChg chg="add del mod">
          <ac:chgData name="Fredrik Kämpfe" userId="8702ea12-da3a-40b2-8f4b-d6a75b2a8a24" providerId="ADAL" clId="{EC043F08-FF83-4B06-B4B9-E9BAC796AC5D}" dt="2026-02-18T16:14:33.893" v="567" actId="478"/>
          <ac:picMkLst>
            <pc:docMk/>
            <pc:sldMk cId="4241503105" sldId="294"/>
            <ac:picMk id="5" creationId="{68B2DBA4-C7D9-2EE0-11C1-88DAFF0B45CE}"/>
          </ac:picMkLst>
        </pc:picChg>
        <pc:picChg chg="add mod">
          <ac:chgData name="Fredrik Kämpfe" userId="8702ea12-da3a-40b2-8f4b-d6a75b2a8a24" providerId="ADAL" clId="{EC043F08-FF83-4B06-B4B9-E9BAC796AC5D}" dt="2026-02-18T14:56:20.747" v="379" actId="1076"/>
          <ac:picMkLst>
            <pc:docMk/>
            <pc:sldMk cId="4241503105" sldId="294"/>
            <ac:picMk id="7" creationId="{AD503A26-40A8-E9E1-0B80-58D7E71384D3}"/>
          </ac:picMkLst>
        </pc:picChg>
      </pc:sldChg>
      <pc:sldChg chg="addSp delSp modSp new mod">
        <pc:chgData name="Fredrik Kämpfe" userId="8702ea12-da3a-40b2-8f4b-d6a75b2a8a24" providerId="ADAL" clId="{EC043F08-FF83-4B06-B4B9-E9BAC796AC5D}" dt="2026-02-18T16:19:22.368" v="621" actId="692"/>
        <pc:sldMkLst>
          <pc:docMk/>
          <pc:sldMk cId="1458800640" sldId="295"/>
        </pc:sldMkLst>
        <pc:spChg chg="add mod">
          <ac:chgData name="Fredrik Kämpfe" userId="8702ea12-da3a-40b2-8f4b-d6a75b2a8a24" providerId="ADAL" clId="{EC043F08-FF83-4B06-B4B9-E9BAC796AC5D}" dt="2026-02-18T16:17:46.106" v="583" actId="1076"/>
          <ac:spMkLst>
            <pc:docMk/>
            <pc:sldMk cId="1458800640" sldId="295"/>
            <ac:spMk id="6" creationId="{5823247C-575E-5D39-EE13-1C93218D07B1}"/>
          </ac:spMkLst>
        </pc:spChg>
        <pc:spChg chg="add del mod">
          <ac:chgData name="Fredrik Kämpfe" userId="8702ea12-da3a-40b2-8f4b-d6a75b2a8a24" providerId="ADAL" clId="{EC043F08-FF83-4B06-B4B9-E9BAC796AC5D}" dt="2026-02-18T16:18:18.236" v="591" actId="11529"/>
          <ac:spMkLst>
            <pc:docMk/>
            <pc:sldMk cId="1458800640" sldId="295"/>
            <ac:spMk id="7" creationId="{1B23558A-D8A9-4204-5ACD-AA919BEE8471}"/>
          </ac:spMkLst>
        </pc:spChg>
        <pc:picChg chg="add mod ord">
          <ac:chgData name="Fredrik Kämpfe" userId="8702ea12-da3a-40b2-8f4b-d6a75b2a8a24" providerId="ADAL" clId="{EC043F08-FF83-4B06-B4B9-E9BAC796AC5D}" dt="2026-02-18T16:18:57.623" v="594" actId="1076"/>
          <ac:picMkLst>
            <pc:docMk/>
            <pc:sldMk cId="1458800640" sldId="295"/>
            <ac:picMk id="3" creationId="{CC3F38E0-B43A-0FF0-5E03-BBB1D9447717}"/>
          </ac:picMkLst>
        </pc:picChg>
        <pc:picChg chg="add del mod">
          <ac:chgData name="Fredrik Kämpfe" userId="8702ea12-da3a-40b2-8f4b-d6a75b2a8a24" providerId="ADAL" clId="{EC043F08-FF83-4B06-B4B9-E9BAC796AC5D}" dt="2026-02-18T16:15:03.782" v="573" actId="478"/>
          <ac:picMkLst>
            <pc:docMk/>
            <pc:sldMk cId="1458800640" sldId="295"/>
            <ac:picMk id="5" creationId="{CEF0D070-6A00-DF2F-C3DB-0239DA9E67B0}"/>
          </ac:picMkLst>
        </pc:picChg>
        <pc:cxnChg chg="add mod">
          <ac:chgData name="Fredrik Kämpfe" userId="8702ea12-da3a-40b2-8f4b-d6a75b2a8a24" providerId="ADAL" clId="{EC043F08-FF83-4B06-B4B9-E9BAC796AC5D}" dt="2026-02-18T16:19:22.368" v="621" actId="692"/>
          <ac:cxnSpMkLst>
            <pc:docMk/>
            <pc:sldMk cId="1458800640" sldId="295"/>
            <ac:cxnSpMk id="9" creationId="{BD9D2AC1-D344-BA01-FE42-7D49D249F530}"/>
          </ac:cxnSpMkLst>
        </pc:cxnChg>
      </pc:sldChg>
      <pc:sldChg chg="addSp modSp new mod">
        <pc:chgData name="Fredrik Kämpfe" userId="8702ea12-da3a-40b2-8f4b-d6a75b2a8a24" providerId="ADAL" clId="{EC043F08-FF83-4B06-B4B9-E9BAC796AC5D}" dt="2026-02-18T16:15:00.311" v="572" actId="1076"/>
        <pc:sldMkLst>
          <pc:docMk/>
          <pc:sldMk cId="2307206268" sldId="296"/>
        </pc:sldMkLst>
        <pc:picChg chg="add mod">
          <ac:chgData name="Fredrik Kämpfe" userId="8702ea12-da3a-40b2-8f4b-d6a75b2a8a24" providerId="ADAL" clId="{EC043F08-FF83-4B06-B4B9-E9BAC796AC5D}" dt="2026-02-18T16:15:00.311" v="572" actId="1076"/>
          <ac:picMkLst>
            <pc:docMk/>
            <pc:sldMk cId="2307206268" sldId="296"/>
            <ac:picMk id="3" creationId="{9196906F-B714-FF9F-3E99-BA85DDC706D7}"/>
          </ac:picMkLst>
        </pc:picChg>
        <pc:picChg chg="add mod">
          <ac:chgData name="Fredrik Kämpfe" userId="8702ea12-da3a-40b2-8f4b-d6a75b2a8a24" providerId="ADAL" clId="{EC043F08-FF83-4B06-B4B9-E9BAC796AC5D}" dt="2026-02-18T16:14:55.707" v="571" actId="1076"/>
          <ac:picMkLst>
            <pc:docMk/>
            <pc:sldMk cId="2307206268" sldId="296"/>
            <ac:picMk id="4" creationId="{8E340600-4C72-A095-F9A6-E7C2B0364207}"/>
          </ac:picMkLst>
        </pc:picChg>
      </pc:sldChg>
      <pc:sldChg chg="modSp new del mod">
        <pc:chgData name="Fredrik Kämpfe" userId="8702ea12-da3a-40b2-8f4b-d6a75b2a8a24" providerId="ADAL" clId="{EC043F08-FF83-4B06-B4B9-E9BAC796AC5D}" dt="2026-02-18T21:47:47.329" v="1743" actId="47"/>
        <pc:sldMkLst>
          <pc:docMk/>
          <pc:sldMk cId="2112253140" sldId="297"/>
        </pc:sldMkLst>
        <pc:spChg chg="mod">
          <ac:chgData name="Fredrik Kämpfe" userId="8702ea12-da3a-40b2-8f4b-d6a75b2a8a24" providerId="ADAL" clId="{EC043F08-FF83-4B06-B4B9-E9BAC796AC5D}" dt="2026-02-18T16:02:30.572" v="509" actId="14100"/>
          <ac:spMkLst>
            <pc:docMk/>
            <pc:sldMk cId="2112253140" sldId="297"/>
            <ac:spMk id="2" creationId="{362EE278-438D-9835-596B-499E4453ACAF}"/>
          </ac:spMkLst>
        </pc:spChg>
      </pc:sldChg>
      <pc:sldChg chg="modSp add mod">
        <pc:chgData name="Fredrik Kämpfe" userId="8702ea12-da3a-40b2-8f4b-d6a75b2a8a24" providerId="ADAL" clId="{EC043F08-FF83-4B06-B4B9-E9BAC796AC5D}" dt="2026-02-18T21:51:03.532" v="1807" actId="6549"/>
        <pc:sldMkLst>
          <pc:docMk/>
          <pc:sldMk cId="2597521539" sldId="298"/>
        </pc:sldMkLst>
        <pc:spChg chg="mod">
          <ac:chgData name="Fredrik Kämpfe" userId="8702ea12-da3a-40b2-8f4b-d6a75b2a8a24" providerId="ADAL" clId="{EC043F08-FF83-4B06-B4B9-E9BAC796AC5D}" dt="2026-02-18T21:51:03.532" v="1807" actId="6549"/>
          <ac:spMkLst>
            <pc:docMk/>
            <pc:sldMk cId="2597521539" sldId="298"/>
            <ac:spMk id="2" creationId="{893C739F-7D5D-0685-F7C2-E8AD78F8A947}"/>
          </ac:spMkLst>
        </pc:spChg>
      </pc:sldChg>
      <pc:sldChg chg="modSp add mod">
        <pc:chgData name="Fredrik Kämpfe" userId="8702ea12-da3a-40b2-8f4b-d6a75b2a8a24" providerId="ADAL" clId="{EC043F08-FF83-4B06-B4B9-E9BAC796AC5D}" dt="2026-02-18T22:14:30.082" v="2011" actId="115"/>
        <pc:sldMkLst>
          <pc:docMk/>
          <pc:sldMk cId="689549783" sldId="299"/>
        </pc:sldMkLst>
        <pc:spChg chg="mod">
          <ac:chgData name="Fredrik Kämpfe" userId="8702ea12-da3a-40b2-8f4b-d6a75b2a8a24" providerId="ADAL" clId="{EC043F08-FF83-4B06-B4B9-E9BAC796AC5D}" dt="2026-02-18T22:14:30.082" v="2011" actId="115"/>
          <ac:spMkLst>
            <pc:docMk/>
            <pc:sldMk cId="689549783" sldId="299"/>
            <ac:spMk id="4" creationId="{C4BE0AA3-B8E3-4653-4252-D9D617410609}"/>
          </ac:spMkLst>
        </pc:spChg>
      </pc:sldChg>
      <pc:sldChg chg="addSp delSp modSp new mod">
        <pc:chgData name="Fredrik Kämpfe" userId="8702ea12-da3a-40b2-8f4b-d6a75b2a8a24" providerId="ADAL" clId="{EC043F08-FF83-4B06-B4B9-E9BAC796AC5D}" dt="2026-02-18T22:11:25.833" v="1990" actId="14100"/>
        <pc:sldMkLst>
          <pc:docMk/>
          <pc:sldMk cId="1848392595" sldId="300"/>
        </pc:sldMkLst>
        <pc:spChg chg="del">
          <ac:chgData name="Fredrik Kämpfe" userId="8702ea12-da3a-40b2-8f4b-d6a75b2a8a24" providerId="ADAL" clId="{EC043F08-FF83-4B06-B4B9-E9BAC796AC5D}" dt="2026-02-18T16:26:16.897" v="627" actId="478"/>
          <ac:spMkLst>
            <pc:docMk/>
            <pc:sldMk cId="1848392595" sldId="300"/>
            <ac:spMk id="2" creationId="{E45D0D5C-FECA-E6B3-01F8-A9CEE74A6498}"/>
          </ac:spMkLst>
        </pc:spChg>
        <pc:spChg chg="mod">
          <ac:chgData name="Fredrik Kämpfe" userId="8702ea12-da3a-40b2-8f4b-d6a75b2a8a24" providerId="ADAL" clId="{EC043F08-FF83-4B06-B4B9-E9BAC796AC5D}" dt="2026-02-18T22:11:25.833" v="1990" actId="14100"/>
          <ac:spMkLst>
            <pc:docMk/>
            <pc:sldMk cId="1848392595" sldId="300"/>
            <ac:spMk id="3" creationId="{1CF4B584-86EE-8497-83F8-F7691C1F404F}"/>
          </ac:spMkLst>
        </pc:spChg>
        <pc:picChg chg="add mod">
          <ac:chgData name="Fredrik Kämpfe" userId="8702ea12-da3a-40b2-8f4b-d6a75b2a8a24" providerId="ADAL" clId="{EC043F08-FF83-4B06-B4B9-E9BAC796AC5D}" dt="2026-02-18T16:29:24.441" v="638" actId="692"/>
          <ac:picMkLst>
            <pc:docMk/>
            <pc:sldMk cId="1848392595" sldId="300"/>
            <ac:picMk id="5" creationId="{7AE4DB77-FB99-5726-86E9-F8B5DBC0E1A9}"/>
          </ac:picMkLst>
        </pc:picChg>
      </pc:sldChg>
      <pc:sldChg chg="addSp modSp new mod">
        <pc:chgData name="Fredrik Kämpfe" userId="8702ea12-da3a-40b2-8f4b-d6a75b2a8a24" providerId="ADAL" clId="{EC043F08-FF83-4B06-B4B9-E9BAC796AC5D}" dt="2026-02-18T22:42:23.109" v="2264" actId="20577"/>
        <pc:sldMkLst>
          <pc:docMk/>
          <pc:sldMk cId="1353922395" sldId="301"/>
        </pc:sldMkLst>
        <pc:spChg chg="mod">
          <ac:chgData name="Fredrik Kämpfe" userId="8702ea12-da3a-40b2-8f4b-d6a75b2a8a24" providerId="ADAL" clId="{EC043F08-FF83-4B06-B4B9-E9BAC796AC5D}" dt="2026-02-18T22:42:04.712" v="2251" actId="20577"/>
          <ac:spMkLst>
            <pc:docMk/>
            <pc:sldMk cId="1353922395" sldId="301"/>
            <ac:spMk id="2" creationId="{2F62524B-A1EE-161E-6530-28E29D607178}"/>
          </ac:spMkLst>
        </pc:spChg>
        <pc:spChg chg="add mod">
          <ac:chgData name="Fredrik Kämpfe" userId="8702ea12-da3a-40b2-8f4b-d6a75b2a8a24" providerId="ADAL" clId="{EC043F08-FF83-4B06-B4B9-E9BAC796AC5D}" dt="2026-02-18T22:42:08.848" v="2252" actId="1076"/>
          <ac:spMkLst>
            <pc:docMk/>
            <pc:sldMk cId="1353922395" sldId="301"/>
            <ac:spMk id="4" creationId="{CA9C8119-DE39-39E5-F5AB-DA18907C1A95}"/>
          </ac:spMkLst>
        </pc:spChg>
        <pc:spChg chg="add mod">
          <ac:chgData name="Fredrik Kämpfe" userId="8702ea12-da3a-40b2-8f4b-d6a75b2a8a24" providerId="ADAL" clId="{EC043F08-FF83-4B06-B4B9-E9BAC796AC5D}" dt="2026-02-18T22:42:23.109" v="2264" actId="20577"/>
          <ac:spMkLst>
            <pc:docMk/>
            <pc:sldMk cId="1353922395" sldId="301"/>
            <ac:spMk id="5" creationId="{AA30317D-1B04-D982-F891-4F1C7079E325}"/>
          </ac:spMkLst>
        </pc:spChg>
      </pc:sldChg>
      <pc:sldChg chg="modSp add mod">
        <pc:chgData name="Fredrik Kämpfe" userId="8702ea12-da3a-40b2-8f4b-d6a75b2a8a24" providerId="ADAL" clId="{EC043F08-FF83-4B06-B4B9-E9BAC796AC5D}" dt="2026-02-18T16:35:11.904" v="827" actId="20577"/>
        <pc:sldMkLst>
          <pc:docMk/>
          <pc:sldMk cId="762088575" sldId="302"/>
        </pc:sldMkLst>
        <pc:spChg chg="mod">
          <ac:chgData name="Fredrik Kämpfe" userId="8702ea12-da3a-40b2-8f4b-d6a75b2a8a24" providerId="ADAL" clId="{EC043F08-FF83-4B06-B4B9-E9BAC796AC5D}" dt="2026-02-18T16:35:11.904" v="827" actId="20577"/>
          <ac:spMkLst>
            <pc:docMk/>
            <pc:sldMk cId="762088575" sldId="302"/>
            <ac:spMk id="2" creationId="{75EA2AC0-4A74-93F8-CD7D-E0EB3AD9EE11}"/>
          </ac:spMkLst>
        </pc:spChg>
      </pc:sldChg>
      <pc:sldChg chg="modSp new mod">
        <pc:chgData name="Fredrik Kämpfe" userId="8702ea12-da3a-40b2-8f4b-d6a75b2a8a24" providerId="ADAL" clId="{EC043F08-FF83-4B06-B4B9-E9BAC796AC5D}" dt="2026-02-18T22:13:51.253" v="2009" actId="20577"/>
        <pc:sldMkLst>
          <pc:docMk/>
          <pc:sldMk cId="3223023624" sldId="303"/>
        </pc:sldMkLst>
        <pc:spChg chg="mod">
          <ac:chgData name="Fredrik Kämpfe" userId="8702ea12-da3a-40b2-8f4b-d6a75b2a8a24" providerId="ADAL" clId="{EC043F08-FF83-4B06-B4B9-E9BAC796AC5D}" dt="2026-02-18T22:13:51.253" v="2009" actId="20577"/>
          <ac:spMkLst>
            <pc:docMk/>
            <pc:sldMk cId="3223023624" sldId="303"/>
            <ac:spMk id="2" creationId="{42FFB5FF-A879-F49B-EDDE-9A2D137792D3}"/>
          </ac:spMkLst>
        </pc:spChg>
      </pc:sldChg>
      <pc:sldChg chg="addSp delSp modSp new mod">
        <pc:chgData name="Fredrik Kämpfe" userId="8702ea12-da3a-40b2-8f4b-d6a75b2a8a24" providerId="ADAL" clId="{EC043F08-FF83-4B06-B4B9-E9BAC796AC5D}" dt="2026-02-18T22:15:56.547" v="2103" actId="20577"/>
        <pc:sldMkLst>
          <pc:docMk/>
          <pc:sldMk cId="1252190013" sldId="304"/>
        </pc:sldMkLst>
        <pc:spChg chg="del">
          <ac:chgData name="Fredrik Kämpfe" userId="8702ea12-da3a-40b2-8f4b-d6a75b2a8a24" providerId="ADAL" clId="{EC043F08-FF83-4B06-B4B9-E9BAC796AC5D}" dt="2026-02-18T16:45:18.621" v="970" actId="478"/>
          <ac:spMkLst>
            <pc:docMk/>
            <pc:sldMk cId="1252190013" sldId="304"/>
            <ac:spMk id="2" creationId="{BD6578BC-AB2A-1DA2-050D-7C2D724A1A45}"/>
          </ac:spMkLst>
        </pc:spChg>
        <pc:spChg chg="del">
          <ac:chgData name="Fredrik Kämpfe" userId="8702ea12-da3a-40b2-8f4b-d6a75b2a8a24" providerId="ADAL" clId="{EC043F08-FF83-4B06-B4B9-E9BAC796AC5D}" dt="2026-02-18T16:45:01.229" v="965" actId="22"/>
          <ac:spMkLst>
            <pc:docMk/>
            <pc:sldMk cId="1252190013" sldId="304"/>
            <ac:spMk id="3" creationId="{F94F4290-95A6-09B2-2646-69B9F57340A6}"/>
          </ac:spMkLst>
        </pc:spChg>
        <pc:spChg chg="mod">
          <ac:chgData name="Fredrik Kämpfe" userId="8702ea12-da3a-40b2-8f4b-d6a75b2a8a24" providerId="ADAL" clId="{EC043F08-FF83-4B06-B4B9-E9BAC796AC5D}" dt="2026-02-18T22:15:56.547" v="2103" actId="20577"/>
          <ac:spMkLst>
            <pc:docMk/>
            <pc:sldMk cId="1252190013" sldId="304"/>
            <ac:spMk id="4" creationId="{07FA9C4F-46D9-A42E-167D-4E5C3FCD8D84}"/>
          </ac:spMkLst>
        </pc:spChg>
        <pc:picChg chg="add mod ord">
          <ac:chgData name="Fredrik Kämpfe" userId="8702ea12-da3a-40b2-8f4b-d6a75b2a8a24" providerId="ADAL" clId="{EC043F08-FF83-4B06-B4B9-E9BAC796AC5D}" dt="2026-02-18T16:45:10.433" v="969" actId="692"/>
          <ac:picMkLst>
            <pc:docMk/>
            <pc:sldMk cId="1252190013" sldId="304"/>
            <ac:picMk id="8" creationId="{E41387B6-DD3A-A53B-F6DE-40208DDC8DE7}"/>
          </ac:picMkLst>
        </pc:picChg>
      </pc:sldChg>
      <pc:sldChg chg="modSp add mod">
        <pc:chgData name="Fredrik Kämpfe" userId="8702ea12-da3a-40b2-8f4b-d6a75b2a8a24" providerId="ADAL" clId="{EC043F08-FF83-4B06-B4B9-E9BAC796AC5D}" dt="2026-02-18T16:46:33.136" v="1054" actId="20577"/>
        <pc:sldMkLst>
          <pc:docMk/>
          <pc:sldMk cId="2388201186" sldId="305"/>
        </pc:sldMkLst>
        <pc:spChg chg="mod">
          <ac:chgData name="Fredrik Kämpfe" userId="8702ea12-da3a-40b2-8f4b-d6a75b2a8a24" providerId="ADAL" clId="{EC043F08-FF83-4B06-B4B9-E9BAC796AC5D}" dt="2026-02-18T16:46:33.136" v="1054" actId="20577"/>
          <ac:spMkLst>
            <pc:docMk/>
            <pc:sldMk cId="2388201186" sldId="305"/>
            <ac:spMk id="2" creationId="{2DE9E81A-A544-3717-ABE2-A4DE4FD58DAB}"/>
          </ac:spMkLst>
        </pc:spChg>
      </pc:sldChg>
      <pc:sldChg chg="add">
        <pc:chgData name="Fredrik Kämpfe" userId="8702ea12-da3a-40b2-8f4b-d6a75b2a8a24" providerId="ADAL" clId="{EC043F08-FF83-4B06-B4B9-E9BAC796AC5D}" dt="2026-02-18T21:16:15.881" v="1056"/>
        <pc:sldMkLst>
          <pc:docMk/>
          <pc:sldMk cId="1891558207" sldId="1176"/>
        </pc:sldMkLst>
      </pc:sldChg>
      <pc:sldChg chg="add">
        <pc:chgData name="Fredrik Kämpfe" userId="8702ea12-da3a-40b2-8f4b-d6a75b2a8a24" providerId="ADAL" clId="{EC043F08-FF83-4B06-B4B9-E9BAC796AC5D}" dt="2026-02-18T22:38:42.532" v="2170"/>
        <pc:sldMkLst>
          <pc:docMk/>
          <pc:sldMk cId="3746013338" sldId="1202"/>
        </pc:sldMkLst>
      </pc:sldChg>
      <pc:sldChg chg="add">
        <pc:chgData name="Fredrik Kämpfe" userId="8702ea12-da3a-40b2-8f4b-d6a75b2a8a24" providerId="ADAL" clId="{EC043F08-FF83-4B06-B4B9-E9BAC796AC5D}" dt="2026-02-18T21:18:35.704" v="1057"/>
        <pc:sldMkLst>
          <pc:docMk/>
          <pc:sldMk cId="521709641" sldId="2147480711"/>
        </pc:sldMkLst>
      </pc:sldChg>
      <pc:sldChg chg="addSp modSp new mod">
        <pc:chgData name="Fredrik Kämpfe" userId="8702ea12-da3a-40b2-8f4b-d6a75b2a8a24" providerId="ADAL" clId="{EC043F08-FF83-4B06-B4B9-E9BAC796AC5D}" dt="2026-02-18T21:19:01.495" v="1064" actId="1076"/>
        <pc:sldMkLst>
          <pc:docMk/>
          <pc:sldMk cId="1441975378" sldId="2147480712"/>
        </pc:sldMkLst>
        <pc:picChg chg="add mod">
          <ac:chgData name="Fredrik Kämpfe" userId="8702ea12-da3a-40b2-8f4b-d6a75b2a8a24" providerId="ADAL" clId="{EC043F08-FF83-4B06-B4B9-E9BAC796AC5D}" dt="2026-02-18T21:19:01.495" v="1064" actId="1076"/>
          <ac:picMkLst>
            <pc:docMk/>
            <pc:sldMk cId="1441975378" sldId="2147480712"/>
            <ac:picMk id="2" creationId="{B39B4165-0665-98F2-5A8B-F23DB409B878}"/>
          </ac:picMkLst>
        </pc:picChg>
      </pc:sldChg>
      <pc:sldChg chg="addSp delSp modSp add del mod">
        <pc:chgData name="Fredrik Kämpfe" userId="8702ea12-da3a-40b2-8f4b-d6a75b2a8a24" providerId="ADAL" clId="{EC043F08-FF83-4B06-B4B9-E9BAC796AC5D}" dt="2026-02-18T21:28:31.276" v="1534" actId="47"/>
        <pc:sldMkLst>
          <pc:docMk/>
          <pc:sldMk cId="2800584982" sldId="2147480713"/>
        </pc:sldMkLst>
        <pc:spChg chg="del mod">
          <ac:chgData name="Fredrik Kämpfe" userId="8702ea12-da3a-40b2-8f4b-d6a75b2a8a24" providerId="ADAL" clId="{EC043F08-FF83-4B06-B4B9-E9BAC796AC5D}" dt="2026-02-18T21:23:49.504" v="1236" actId="478"/>
          <ac:spMkLst>
            <pc:docMk/>
            <pc:sldMk cId="2800584982" sldId="2147480713"/>
            <ac:spMk id="2" creationId="{EA74119E-35EC-2724-847F-F5358E90532F}"/>
          </ac:spMkLst>
        </pc:spChg>
        <pc:spChg chg="add del mod">
          <ac:chgData name="Fredrik Kämpfe" userId="8702ea12-da3a-40b2-8f4b-d6a75b2a8a24" providerId="ADAL" clId="{EC043F08-FF83-4B06-B4B9-E9BAC796AC5D}" dt="2026-02-18T21:23:53.607" v="1237" actId="478"/>
          <ac:spMkLst>
            <pc:docMk/>
            <pc:sldMk cId="2800584982" sldId="2147480713"/>
            <ac:spMk id="4" creationId="{63A4F4A3-BDED-353F-AFBB-9A719D6536CB}"/>
          </ac:spMkLst>
        </pc:spChg>
      </pc:sldChg>
      <pc:sldChg chg="modSp new mod">
        <pc:chgData name="Fredrik Kämpfe" userId="8702ea12-da3a-40b2-8f4b-d6a75b2a8a24" providerId="ADAL" clId="{EC043F08-FF83-4B06-B4B9-E9BAC796AC5D}" dt="2026-02-18T22:43:41.624" v="2301" actId="20577"/>
        <pc:sldMkLst>
          <pc:docMk/>
          <pc:sldMk cId="1786314410" sldId="2147480714"/>
        </pc:sldMkLst>
        <pc:spChg chg="mod">
          <ac:chgData name="Fredrik Kämpfe" userId="8702ea12-da3a-40b2-8f4b-d6a75b2a8a24" providerId="ADAL" clId="{EC043F08-FF83-4B06-B4B9-E9BAC796AC5D}" dt="2026-02-18T22:43:26.753" v="2291" actId="20577"/>
          <ac:spMkLst>
            <pc:docMk/>
            <pc:sldMk cId="1786314410" sldId="2147480714"/>
            <ac:spMk id="2" creationId="{6C5DC413-49E5-9536-0EA8-39D1FE910C2D}"/>
          </ac:spMkLst>
        </pc:spChg>
        <pc:spChg chg="mod">
          <ac:chgData name="Fredrik Kämpfe" userId="8702ea12-da3a-40b2-8f4b-d6a75b2a8a24" providerId="ADAL" clId="{EC043F08-FF83-4B06-B4B9-E9BAC796AC5D}" dt="2026-02-18T22:43:41.624" v="2301" actId="20577"/>
          <ac:spMkLst>
            <pc:docMk/>
            <pc:sldMk cId="1786314410" sldId="2147480714"/>
            <ac:spMk id="3" creationId="{B0B73651-CF66-DE32-7FB5-0CC351ADB19B}"/>
          </ac:spMkLst>
        </pc:spChg>
      </pc:sldChg>
      <pc:sldChg chg="new del">
        <pc:chgData name="Fredrik Kämpfe" userId="8702ea12-da3a-40b2-8f4b-d6a75b2a8a24" providerId="ADAL" clId="{EC043F08-FF83-4B06-B4B9-E9BAC796AC5D}" dt="2026-02-18T21:24:00.391" v="1239" actId="680"/>
        <pc:sldMkLst>
          <pc:docMk/>
          <pc:sldMk cId="3237080035" sldId="2147480714"/>
        </pc:sldMkLst>
      </pc:sldChg>
      <pc:sldChg chg="modSp new mod">
        <pc:chgData name="Fredrik Kämpfe" userId="8702ea12-da3a-40b2-8f4b-d6a75b2a8a24" providerId="ADAL" clId="{EC043F08-FF83-4B06-B4B9-E9BAC796AC5D}" dt="2026-02-18T21:30:41.548" v="1677" actId="20577"/>
        <pc:sldMkLst>
          <pc:docMk/>
          <pc:sldMk cId="3388883459" sldId="2147480715"/>
        </pc:sldMkLst>
        <pc:spChg chg="mod">
          <ac:chgData name="Fredrik Kämpfe" userId="8702ea12-da3a-40b2-8f4b-d6a75b2a8a24" providerId="ADAL" clId="{EC043F08-FF83-4B06-B4B9-E9BAC796AC5D}" dt="2026-02-18T21:30:41.548" v="1677" actId="20577"/>
          <ac:spMkLst>
            <pc:docMk/>
            <pc:sldMk cId="3388883459" sldId="2147480715"/>
            <ac:spMk id="2" creationId="{E7464FE7-1D17-717E-28E2-4DE78E15BBB8}"/>
          </ac:spMkLst>
        </pc:spChg>
      </pc:sldChg>
      <pc:sldChg chg="add del">
        <pc:chgData name="Fredrik Kämpfe" userId="8702ea12-da3a-40b2-8f4b-d6a75b2a8a24" providerId="ADAL" clId="{EC043F08-FF83-4B06-B4B9-E9BAC796AC5D}" dt="2026-02-18T21:30:51.040" v="1678" actId="47"/>
        <pc:sldMkLst>
          <pc:docMk/>
          <pc:sldMk cId="291176216" sldId="2147480716"/>
        </pc:sldMkLst>
      </pc:sldChg>
      <pc:sldChg chg="add del">
        <pc:chgData name="Fredrik Kämpfe" userId="8702ea12-da3a-40b2-8f4b-d6a75b2a8a24" providerId="ADAL" clId="{EC043F08-FF83-4B06-B4B9-E9BAC796AC5D}" dt="2026-02-18T22:16:35.128" v="2104" actId="47"/>
        <pc:sldMkLst>
          <pc:docMk/>
          <pc:sldMk cId="2894755864" sldId="2147480716"/>
        </pc:sldMkLst>
      </pc:sldChg>
      <pc:sldChg chg="addSp delSp modSp new mod">
        <pc:chgData name="Fredrik Kämpfe" userId="8702ea12-da3a-40b2-8f4b-d6a75b2a8a24" providerId="ADAL" clId="{EC043F08-FF83-4B06-B4B9-E9BAC796AC5D}" dt="2026-02-18T21:59:32.562" v="1940" actId="1076"/>
        <pc:sldMkLst>
          <pc:docMk/>
          <pc:sldMk cId="3074364337" sldId="2147480717"/>
        </pc:sldMkLst>
        <pc:spChg chg="add mod">
          <ac:chgData name="Fredrik Kämpfe" userId="8702ea12-da3a-40b2-8f4b-d6a75b2a8a24" providerId="ADAL" clId="{EC043F08-FF83-4B06-B4B9-E9BAC796AC5D}" dt="2026-02-18T21:47:24.163" v="1742" actId="1076"/>
          <ac:spMkLst>
            <pc:docMk/>
            <pc:sldMk cId="3074364337" sldId="2147480717"/>
            <ac:spMk id="9" creationId="{2BC24D97-391C-84AF-6434-D7A7993B0BFE}"/>
          </ac:spMkLst>
        </pc:spChg>
        <pc:picChg chg="add mod modCrop">
          <ac:chgData name="Fredrik Kämpfe" userId="8702ea12-da3a-40b2-8f4b-d6a75b2a8a24" providerId="ADAL" clId="{EC043F08-FF83-4B06-B4B9-E9BAC796AC5D}" dt="2026-02-18T21:59:32.562" v="1940" actId="1076"/>
          <ac:picMkLst>
            <pc:docMk/>
            <pc:sldMk cId="3074364337" sldId="2147480717"/>
            <ac:picMk id="3" creationId="{D94E00D6-12A2-DD6C-A3E4-BC34888CB06B}"/>
          </ac:picMkLst>
        </pc:picChg>
        <pc:picChg chg="add del mod ord">
          <ac:chgData name="Fredrik Kämpfe" userId="8702ea12-da3a-40b2-8f4b-d6a75b2a8a24" providerId="ADAL" clId="{EC043F08-FF83-4B06-B4B9-E9BAC796AC5D}" dt="2026-02-18T21:44:52.983" v="1732" actId="478"/>
          <ac:picMkLst>
            <pc:docMk/>
            <pc:sldMk cId="3074364337" sldId="2147480717"/>
            <ac:picMk id="5" creationId="{FA20C98A-8B90-8A87-2024-ACDD903161A3}"/>
          </ac:picMkLst>
        </pc:picChg>
        <pc:picChg chg="add del mod">
          <ac:chgData name="Fredrik Kämpfe" userId="8702ea12-da3a-40b2-8f4b-d6a75b2a8a24" providerId="ADAL" clId="{EC043F08-FF83-4B06-B4B9-E9BAC796AC5D}" dt="2026-02-18T21:45:02.420" v="1736" actId="478"/>
          <ac:picMkLst>
            <pc:docMk/>
            <pc:sldMk cId="3074364337" sldId="2147480717"/>
            <ac:picMk id="7" creationId="{45265826-3EAC-3513-FD3C-34A01286E598}"/>
          </ac:picMkLst>
        </pc:picChg>
        <pc:picChg chg="add mod">
          <ac:chgData name="Fredrik Kämpfe" userId="8702ea12-da3a-40b2-8f4b-d6a75b2a8a24" providerId="ADAL" clId="{EC043F08-FF83-4B06-B4B9-E9BAC796AC5D}" dt="2026-02-18T21:59:25.760" v="1937" actId="1076"/>
          <ac:picMkLst>
            <pc:docMk/>
            <pc:sldMk cId="3074364337" sldId="2147480717"/>
            <ac:picMk id="11" creationId="{7313247C-335B-CAF2-6835-8958DA2C9925}"/>
          </ac:picMkLst>
        </pc:picChg>
      </pc:sldChg>
      <pc:sldChg chg="modSp new mod ord">
        <pc:chgData name="Fredrik Kämpfe" userId="8702ea12-da3a-40b2-8f4b-d6a75b2a8a24" providerId="ADAL" clId="{EC043F08-FF83-4B06-B4B9-E9BAC796AC5D}" dt="2026-02-18T22:42:41.532" v="2269" actId="403"/>
        <pc:sldMkLst>
          <pc:docMk/>
          <pc:sldMk cId="1840528708" sldId="2147480718"/>
        </pc:sldMkLst>
        <pc:spChg chg="mod">
          <ac:chgData name="Fredrik Kämpfe" userId="8702ea12-da3a-40b2-8f4b-d6a75b2a8a24" providerId="ADAL" clId="{EC043F08-FF83-4B06-B4B9-E9BAC796AC5D}" dt="2026-02-18T22:42:41.532" v="2269" actId="403"/>
          <ac:spMkLst>
            <pc:docMk/>
            <pc:sldMk cId="1840528708" sldId="2147480718"/>
            <ac:spMk id="2" creationId="{321373CF-7D23-3D41-ED61-81F1B54BAC0D}"/>
          </ac:spMkLst>
        </pc:spChg>
      </pc:sldChg>
      <pc:sldChg chg="new del">
        <pc:chgData name="Fredrik Kämpfe" userId="8702ea12-da3a-40b2-8f4b-d6a75b2a8a24" providerId="ADAL" clId="{EC043F08-FF83-4B06-B4B9-E9BAC796AC5D}" dt="2026-02-18T22:11:59.357" v="1992" actId="47"/>
        <pc:sldMkLst>
          <pc:docMk/>
          <pc:sldMk cId="3537881874" sldId="2147480718"/>
        </pc:sldMkLst>
      </pc:sldChg>
      <pc:sldChg chg="new del">
        <pc:chgData name="Fredrik Kämpfe" userId="8702ea12-da3a-40b2-8f4b-d6a75b2a8a24" providerId="ADAL" clId="{EC043F08-FF83-4B06-B4B9-E9BAC796AC5D}" dt="2026-02-18T22:18:33.414" v="2164" actId="47"/>
        <pc:sldMkLst>
          <pc:docMk/>
          <pc:sldMk cId="805314273" sldId="2147480719"/>
        </pc:sldMkLst>
      </pc:sldChg>
      <pc:sldChg chg="addSp delSp modSp new mod modClrScheme chgLayout">
        <pc:chgData name="Fredrik Kämpfe" userId="8702ea12-da3a-40b2-8f4b-d6a75b2a8a24" providerId="ADAL" clId="{EC043F08-FF83-4B06-B4B9-E9BAC796AC5D}" dt="2026-02-18T22:18:27.998" v="2163" actId="1076"/>
        <pc:sldMkLst>
          <pc:docMk/>
          <pc:sldMk cId="1720769580" sldId="2147480720"/>
        </pc:sldMkLst>
        <pc:spChg chg="del">
          <ac:chgData name="Fredrik Kämpfe" userId="8702ea12-da3a-40b2-8f4b-d6a75b2a8a24" providerId="ADAL" clId="{EC043F08-FF83-4B06-B4B9-E9BAC796AC5D}" dt="2026-02-18T22:17:13.869" v="2140" actId="478"/>
          <ac:spMkLst>
            <pc:docMk/>
            <pc:sldMk cId="1720769580" sldId="2147480720"/>
            <ac:spMk id="2" creationId="{D10B2E0B-6D51-2453-C741-F2DD5342341D}"/>
          </ac:spMkLst>
        </pc:spChg>
        <pc:spChg chg="del">
          <ac:chgData name="Fredrik Kämpfe" userId="8702ea12-da3a-40b2-8f4b-d6a75b2a8a24" providerId="ADAL" clId="{EC043F08-FF83-4B06-B4B9-E9BAC796AC5D}" dt="2026-02-18T22:18:02.290" v="2146" actId="931"/>
          <ac:spMkLst>
            <pc:docMk/>
            <pc:sldMk cId="1720769580" sldId="2147480720"/>
            <ac:spMk id="3" creationId="{F9E2EEE2-4E98-1E38-35DA-EC18F77CDBAB}"/>
          </ac:spMkLst>
        </pc:spChg>
        <pc:spChg chg="mod">
          <ac:chgData name="Fredrik Kämpfe" userId="8702ea12-da3a-40b2-8f4b-d6a75b2a8a24" providerId="ADAL" clId="{EC043F08-FF83-4B06-B4B9-E9BAC796AC5D}" dt="2026-02-18T22:18:26.127" v="2162" actId="1076"/>
          <ac:spMkLst>
            <pc:docMk/>
            <pc:sldMk cId="1720769580" sldId="2147480720"/>
            <ac:spMk id="4" creationId="{56A8D009-3EEE-5718-EB5B-18E76FA19BEE}"/>
          </ac:spMkLst>
        </pc:spChg>
        <pc:spChg chg="add del mod">
          <ac:chgData name="Fredrik Kämpfe" userId="8702ea12-da3a-40b2-8f4b-d6a75b2a8a24" providerId="ADAL" clId="{EC043F08-FF83-4B06-B4B9-E9BAC796AC5D}" dt="2026-02-18T22:18:12.625" v="2151" actId="478"/>
          <ac:spMkLst>
            <pc:docMk/>
            <pc:sldMk cId="1720769580" sldId="2147480720"/>
            <ac:spMk id="11" creationId="{8998E0FC-10AB-24E0-20C6-009F3D265870}"/>
          </ac:spMkLst>
        </pc:spChg>
        <pc:picChg chg="add mod ord">
          <ac:chgData name="Fredrik Kämpfe" userId="8702ea12-da3a-40b2-8f4b-d6a75b2a8a24" providerId="ADAL" clId="{EC043F08-FF83-4B06-B4B9-E9BAC796AC5D}" dt="2026-02-18T22:18:27.998" v="2163" actId="1076"/>
          <ac:picMkLst>
            <pc:docMk/>
            <pc:sldMk cId="1720769580" sldId="2147480720"/>
            <ac:picMk id="6" creationId="{7A63C222-B1B3-6DD8-FCB7-EDD2510F5052}"/>
          </ac:picMkLst>
        </pc:picChg>
      </pc:sldChg>
      <pc:sldChg chg="modSp new mod">
        <pc:chgData name="Fredrik Kämpfe" userId="8702ea12-da3a-40b2-8f4b-d6a75b2a8a24" providerId="ADAL" clId="{EC043F08-FF83-4B06-B4B9-E9BAC796AC5D}" dt="2026-02-18T22:39:32.003" v="2198" actId="20577"/>
        <pc:sldMkLst>
          <pc:docMk/>
          <pc:sldMk cId="17228822" sldId="2147480721"/>
        </pc:sldMkLst>
        <pc:spChg chg="mod">
          <ac:chgData name="Fredrik Kämpfe" userId="8702ea12-da3a-40b2-8f4b-d6a75b2a8a24" providerId="ADAL" clId="{EC043F08-FF83-4B06-B4B9-E9BAC796AC5D}" dt="2026-02-18T22:39:32.003" v="2198" actId="20577"/>
          <ac:spMkLst>
            <pc:docMk/>
            <pc:sldMk cId="17228822" sldId="2147480721"/>
            <ac:spMk id="2" creationId="{2796D3E3-288C-DE61-979C-8F69AF5E5A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1F209C1-9D32-4B23-8039-C7E6147451DD}" type="datetimeFigureOut">
              <a:rPr lang="sv-SE" smtClean="0"/>
              <a:t>2026-02-18</a:t>
            </a:fld>
            <a:endParaRPr lang="sv-SE"/>
          </a:p>
        </p:txBody>
      </p:sp>
      <p:sp>
        <p:nvSpPr>
          <p:cNvPr id="4" name="Platshållare för bildobjekt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8479F2C-6733-40BC-A2A5-7DCF9C0B0548}" type="slidenum">
              <a:rPr lang="sv-SE" smtClean="0"/>
              <a:t>‹#›</a:t>
            </a:fld>
            <a:endParaRPr lang="sv-SE"/>
          </a:p>
        </p:txBody>
      </p:sp>
    </p:spTree>
    <p:extLst>
      <p:ext uri="{BB962C8B-B14F-4D97-AF65-F5344CB8AC3E}">
        <p14:creationId xmlns:p14="http://schemas.microsoft.com/office/powerpoint/2010/main" val="127122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10" name="Bildobjekt 9" descr="En bild som visar Teckensnitt, grön, Grafik, text&#10;&#10;Automatiskt genererad beskrivning">
            <a:extLst>
              <a:ext uri="{FF2B5EF4-FFF2-40B4-BE49-F238E27FC236}">
                <a16:creationId xmlns:a16="http://schemas.microsoft.com/office/drawing/2014/main" id="{3F06DDEC-9465-D829-20DA-E7813FEE0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8455" y="6244745"/>
            <a:ext cx="2399069" cy="428555"/>
          </a:xfrm>
          <a:prstGeom prst="rect">
            <a:avLst/>
          </a:prstGeom>
        </p:spPr>
      </p:pic>
      <p:sp>
        <p:nvSpPr>
          <p:cNvPr id="18" name="Platshållare för bild 12"/>
          <p:cNvSpPr>
            <a:spLocks noGrp="1" noChangeAspect="1"/>
          </p:cNvSpPr>
          <p:nvPr>
            <p:ph type="pic" sz="quarter" idx="17"/>
          </p:nvPr>
        </p:nvSpPr>
        <p:spPr>
          <a:xfrm>
            <a:off x="0" y="495426"/>
            <a:ext cx="2510212" cy="2667431"/>
          </a:xfrm>
          <a:custGeom>
            <a:avLst/>
            <a:gdLst>
              <a:gd name="connsiteX0" fmla="*/ 2496976 w 2667600"/>
              <a:gd name="connsiteY0" fmla="*/ 1987256 h 2668587"/>
              <a:gd name="connsiteX1" fmla="*/ 995592 w 2667600"/>
              <a:gd name="connsiteY1" fmla="*/ 2624980 h 2668587"/>
              <a:gd name="connsiteX2" fmla="*/ 1 w 2667600"/>
              <a:gd name="connsiteY2" fmla="*/ 1332925 h 2668587"/>
              <a:gd name="connsiteX3" fmla="*/ 998242 w 2667600"/>
              <a:gd name="connsiteY3" fmla="*/ 42915 h 2668587"/>
              <a:gd name="connsiteX4" fmla="*/ 2498313 w 2667600"/>
              <a:gd name="connsiteY4" fmla="*/ 683720 h 2668587"/>
              <a:gd name="connsiteX5" fmla="*/ 2496976 w 2667600"/>
              <a:gd name="connsiteY5" fmla="*/ 1987256 h 2668587"/>
              <a:gd name="connsiteX0" fmla="*/ 2555794 w 2557131"/>
              <a:gd name="connsiteY0" fmla="*/ 1987380 h 2668835"/>
              <a:gd name="connsiteX1" fmla="*/ 1054410 w 2557131"/>
              <a:gd name="connsiteY1" fmla="*/ 2625104 h 2668835"/>
              <a:gd name="connsiteX2" fmla="*/ 58819 w 2557131"/>
              <a:gd name="connsiteY2" fmla="*/ 1333049 h 2668835"/>
              <a:gd name="connsiteX3" fmla="*/ 217065 w 2557131"/>
              <a:gd name="connsiteY3" fmla="*/ 702017 h 2668835"/>
              <a:gd name="connsiteX4" fmla="*/ 1057060 w 2557131"/>
              <a:gd name="connsiteY4" fmla="*/ 43039 h 2668835"/>
              <a:gd name="connsiteX5" fmla="*/ 2557131 w 2557131"/>
              <a:gd name="connsiteY5" fmla="*/ 683844 h 2668835"/>
              <a:gd name="connsiteX6" fmla="*/ 2555794 w 2557131"/>
              <a:gd name="connsiteY6" fmla="*/ 1987380 h 2668835"/>
              <a:gd name="connsiteX0" fmla="*/ 2555794 w 2557131"/>
              <a:gd name="connsiteY0" fmla="*/ 1987380 h 2668835"/>
              <a:gd name="connsiteX1" fmla="*/ 1054410 w 2557131"/>
              <a:gd name="connsiteY1" fmla="*/ 2625104 h 2668835"/>
              <a:gd name="connsiteX2" fmla="*/ 217066 w 2557131"/>
              <a:gd name="connsiteY2" fmla="*/ 1961975 h 2668835"/>
              <a:gd name="connsiteX3" fmla="*/ 58819 w 2557131"/>
              <a:gd name="connsiteY3" fmla="*/ 1333049 h 2668835"/>
              <a:gd name="connsiteX4" fmla="*/ 217065 w 2557131"/>
              <a:gd name="connsiteY4" fmla="*/ 702017 h 2668835"/>
              <a:gd name="connsiteX5" fmla="*/ 1057060 w 2557131"/>
              <a:gd name="connsiteY5" fmla="*/ 43039 h 2668835"/>
              <a:gd name="connsiteX6" fmla="*/ 2557131 w 2557131"/>
              <a:gd name="connsiteY6" fmla="*/ 683844 h 2668835"/>
              <a:gd name="connsiteX7" fmla="*/ 2555794 w 2557131"/>
              <a:gd name="connsiteY7" fmla="*/ 1987380 h 2668835"/>
              <a:gd name="connsiteX0" fmla="*/ 2555794 w 2557131"/>
              <a:gd name="connsiteY0" fmla="*/ 1987380 h 2668835"/>
              <a:gd name="connsiteX1" fmla="*/ 1054410 w 2557131"/>
              <a:gd name="connsiteY1" fmla="*/ 2625104 h 2668835"/>
              <a:gd name="connsiteX2" fmla="*/ 217066 w 2557131"/>
              <a:gd name="connsiteY2" fmla="*/ 1961975 h 2668835"/>
              <a:gd name="connsiteX3" fmla="*/ 58819 w 2557131"/>
              <a:gd name="connsiteY3" fmla="*/ 1333049 h 2668835"/>
              <a:gd name="connsiteX4" fmla="*/ 217065 w 2557131"/>
              <a:gd name="connsiteY4" fmla="*/ 702017 h 2668835"/>
              <a:gd name="connsiteX5" fmla="*/ 1057060 w 2557131"/>
              <a:gd name="connsiteY5" fmla="*/ 43039 h 2668835"/>
              <a:gd name="connsiteX6" fmla="*/ 2557131 w 2557131"/>
              <a:gd name="connsiteY6" fmla="*/ 683844 h 2668835"/>
              <a:gd name="connsiteX7" fmla="*/ 2555794 w 2557131"/>
              <a:gd name="connsiteY7" fmla="*/ 1987380 h 2668835"/>
              <a:gd name="connsiteX0" fmla="*/ 2555794 w 2557131"/>
              <a:gd name="connsiteY0" fmla="*/ 1987380 h 2668835"/>
              <a:gd name="connsiteX1" fmla="*/ 1054410 w 2557131"/>
              <a:gd name="connsiteY1" fmla="*/ 2625104 h 2668835"/>
              <a:gd name="connsiteX2" fmla="*/ 217066 w 2557131"/>
              <a:gd name="connsiteY2" fmla="*/ 1961975 h 2668835"/>
              <a:gd name="connsiteX3" fmla="*/ 58819 w 2557131"/>
              <a:gd name="connsiteY3" fmla="*/ 1333049 h 2668835"/>
              <a:gd name="connsiteX4" fmla="*/ 217065 w 2557131"/>
              <a:gd name="connsiteY4" fmla="*/ 702017 h 2668835"/>
              <a:gd name="connsiteX5" fmla="*/ 1057060 w 2557131"/>
              <a:gd name="connsiteY5" fmla="*/ 43039 h 2668835"/>
              <a:gd name="connsiteX6" fmla="*/ 2557131 w 2557131"/>
              <a:gd name="connsiteY6" fmla="*/ 683844 h 2668835"/>
              <a:gd name="connsiteX7" fmla="*/ 2555794 w 2557131"/>
              <a:gd name="connsiteY7" fmla="*/ 1987380 h 2668835"/>
              <a:gd name="connsiteX0" fmla="*/ 2533421 w 2534758"/>
              <a:gd name="connsiteY0" fmla="*/ 1987380 h 2668835"/>
              <a:gd name="connsiteX1" fmla="*/ 1032037 w 2534758"/>
              <a:gd name="connsiteY1" fmla="*/ 2625104 h 2668835"/>
              <a:gd name="connsiteX2" fmla="*/ 194693 w 2534758"/>
              <a:gd name="connsiteY2" fmla="*/ 1961975 h 2668835"/>
              <a:gd name="connsiteX3" fmla="*/ 36446 w 2534758"/>
              <a:gd name="connsiteY3" fmla="*/ 1333049 h 2668835"/>
              <a:gd name="connsiteX4" fmla="*/ 194692 w 2534758"/>
              <a:gd name="connsiteY4" fmla="*/ 702017 h 2668835"/>
              <a:gd name="connsiteX5" fmla="*/ 1034687 w 2534758"/>
              <a:gd name="connsiteY5" fmla="*/ 43039 h 2668835"/>
              <a:gd name="connsiteX6" fmla="*/ 2534758 w 2534758"/>
              <a:gd name="connsiteY6" fmla="*/ 683844 h 2668835"/>
              <a:gd name="connsiteX7" fmla="*/ 2533421 w 2534758"/>
              <a:gd name="connsiteY7" fmla="*/ 1987380 h 2668835"/>
              <a:gd name="connsiteX0" fmla="*/ 2533421 w 2534758"/>
              <a:gd name="connsiteY0" fmla="*/ 1987380 h 2668835"/>
              <a:gd name="connsiteX1" fmla="*/ 1032037 w 2534758"/>
              <a:gd name="connsiteY1" fmla="*/ 2625104 h 2668835"/>
              <a:gd name="connsiteX2" fmla="*/ 194693 w 2534758"/>
              <a:gd name="connsiteY2" fmla="*/ 1961975 h 2668835"/>
              <a:gd name="connsiteX3" fmla="*/ 36446 w 2534758"/>
              <a:gd name="connsiteY3" fmla="*/ 1333049 h 2668835"/>
              <a:gd name="connsiteX4" fmla="*/ 194692 w 2534758"/>
              <a:gd name="connsiteY4" fmla="*/ 702017 h 2668835"/>
              <a:gd name="connsiteX5" fmla="*/ 1034687 w 2534758"/>
              <a:gd name="connsiteY5" fmla="*/ 43039 h 2668835"/>
              <a:gd name="connsiteX6" fmla="*/ 2534758 w 2534758"/>
              <a:gd name="connsiteY6" fmla="*/ 683844 h 2668835"/>
              <a:gd name="connsiteX7" fmla="*/ 2533421 w 2534758"/>
              <a:gd name="connsiteY7" fmla="*/ 1987380 h 2668835"/>
              <a:gd name="connsiteX0" fmla="*/ 2533421 w 2534758"/>
              <a:gd name="connsiteY0" fmla="*/ 1987380 h 2668835"/>
              <a:gd name="connsiteX1" fmla="*/ 1032037 w 2534758"/>
              <a:gd name="connsiteY1" fmla="*/ 2625104 h 2668835"/>
              <a:gd name="connsiteX2" fmla="*/ 194693 w 2534758"/>
              <a:gd name="connsiteY2" fmla="*/ 1961975 h 2668835"/>
              <a:gd name="connsiteX3" fmla="*/ 36446 w 2534758"/>
              <a:gd name="connsiteY3" fmla="*/ 1333049 h 2668835"/>
              <a:gd name="connsiteX4" fmla="*/ 194692 w 2534758"/>
              <a:gd name="connsiteY4" fmla="*/ 702017 h 2668835"/>
              <a:gd name="connsiteX5" fmla="*/ 1034687 w 2534758"/>
              <a:gd name="connsiteY5" fmla="*/ 43039 h 2668835"/>
              <a:gd name="connsiteX6" fmla="*/ 2534758 w 2534758"/>
              <a:gd name="connsiteY6" fmla="*/ 683844 h 2668835"/>
              <a:gd name="connsiteX7" fmla="*/ 2533421 w 2534758"/>
              <a:gd name="connsiteY7" fmla="*/ 1987380 h 2668835"/>
              <a:gd name="connsiteX0" fmla="*/ 2533421 w 2534758"/>
              <a:gd name="connsiteY0" fmla="*/ 1987380 h 2668835"/>
              <a:gd name="connsiteX1" fmla="*/ 1032037 w 2534758"/>
              <a:gd name="connsiteY1" fmla="*/ 2625104 h 2668835"/>
              <a:gd name="connsiteX2" fmla="*/ 194693 w 2534758"/>
              <a:gd name="connsiteY2" fmla="*/ 1961975 h 2668835"/>
              <a:gd name="connsiteX3" fmla="*/ 36446 w 2534758"/>
              <a:gd name="connsiteY3" fmla="*/ 1333049 h 2668835"/>
              <a:gd name="connsiteX4" fmla="*/ 194692 w 2534758"/>
              <a:gd name="connsiteY4" fmla="*/ 702017 h 2668835"/>
              <a:gd name="connsiteX5" fmla="*/ 1034687 w 2534758"/>
              <a:gd name="connsiteY5" fmla="*/ 43039 h 2668835"/>
              <a:gd name="connsiteX6" fmla="*/ 2534758 w 2534758"/>
              <a:gd name="connsiteY6" fmla="*/ 683844 h 2668835"/>
              <a:gd name="connsiteX7" fmla="*/ 2533421 w 2534758"/>
              <a:gd name="connsiteY7" fmla="*/ 1987380 h 2668835"/>
              <a:gd name="connsiteX0" fmla="*/ 2534336 w 2535673"/>
              <a:gd name="connsiteY0" fmla="*/ 1987380 h 2668835"/>
              <a:gd name="connsiteX1" fmla="*/ 1032952 w 2535673"/>
              <a:gd name="connsiteY1" fmla="*/ 2625104 h 2668835"/>
              <a:gd name="connsiteX2" fmla="*/ 195608 w 2535673"/>
              <a:gd name="connsiteY2" fmla="*/ 1961975 h 2668835"/>
              <a:gd name="connsiteX3" fmla="*/ 37361 w 2535673"/>
              <a:gd name="connsiteY3" fmla="*/ 1333049 h 2668835"/>
              <a:gd name="connsiteX4" fmla="*/ 195607 w 2535673"/>
              <a:gd name="connsiteY4" fmla="*/ 702017 h 2668835"/>
              <a:gd name="connsiteX5" fmla="*/ 1035602 w 2535673"/>
              <a:gd name="connsiteY5" fmla="*/ 43039 h 2668835"/>
              <a:gd name="connsiteX6" fmla="*/ 2535673 w 2535673"/>
              <a:gd name="connsiteY6" fmla="*/ 683844 h 2668835"/>
              <a:gd name="connsiteX7" fmla="*/ 2534336 w 2535673"/>
              <a:gd name="connsiteY7" fmla="*/ 1987380 h 2668835"/>
              <a:gd name="connsiteX0" fmla="*/ 2534336 w 2535673"/>
              <a:gd name="connsiteY0" fmla="*/ 1987380 h 2668835"/>
              <a:gd name="connsiteX1" fmla="*/ 1032952 w 2535673"/>
              <a:gd name="connsiteY1" fmla="*/ 2625104 h 2668835"/>
              <a:gd name="connsiteX2" fmla="*/ 195608 w 2535673"/>
              <a:gd name="connsiteY2" fmla="*/ 1961975 h 2668835"/>
              <a:gd name="connsiteX3" fmla="*/ 37361 w 2535673"/>
              <a:gd name="connsiteY3" fmla="*/ 1333049 h 2668835"/>
              <a:gd name="connsiteX4" fmla="*/ 195607 w 2535673"/>
              <a:gd name="connsiteY4" fmla="*/ 702017 h 2668835"/>
              <a:gd name="connsiteX5" fmla="*/ 1035602 w 2535673"/>
              <a:gd name="connsiteY5" fmla="*/ 43039 h 2668835"/>
              <a:gd name="connsiteX6" fmla="*/ 2535673 w 2535673"/>
              <a:gd name="connsiteY6" fmla="*/ 683844 h 2668835"/>
              <a:gd name="connsiteX7" fmla="*/ 2534336 w 2535673"/>
              <a:gd name="connsiteY7" fmla="*/ 1987380 h 2668835"/>
              <a:gd name="connsiteX0" fmla="*/ 2443563 w 2444900"/>
              <a:gd name="connsiteY0" fmla="*/ 1987380 h 2668835"/>
              <a:gd name="connsiteX1" fmla="*/ 942179 w 2444900"/>
              <a:gd name="connsiteY1" fmla="*/ 2625104 h 2668835"/>
              <a:gd name="connsiteX2" fmla="*/ 104835 w 2444900"/>
              <a:gd name="connsiteY2" fmla="*/ 1961975 h 2668835"/>
              <a:gd name="connsiteX3" fmla="*/ 104834 w 2444900"/>
              <a:gd name="connsiteY3" fmla="*/ 702017 h 2668835"/>
              <a:gd name="connsiteX4" fmla="*/ 944829 w 2444900"/>
              <a:gd name="connsiteY4" fmla="*/ 43039 h 2668835"/>
              <a:gd name="connsiteX5" fmla="*/ 2444900 w 2444900"/>
              <a:gd name="connsiteY5" fmla="*/ 683844 h 2668835"/>
              <a:gd name="connsiteX6" fmla="*/ 2443563 w 2444900"/>
              <a:gd name="connsiteY6" fmla="*/ 1987380 h 2668835"/>
              <a:gd name="connsiteX0" fmla="*/ 2399975 w 2401312"/>
              <a:gd name="connsiteY0" fmla="*/ 1987380 h 2668835"/>
              <a:gd name="connsiteX1" fmla="*/ 898591 w 2401312"/>
              <a:gd name="connsiteY1" fmla="*/ 2625104 h 2668835"/>
              <a:gd name="connsiteX2" fmla="*/ 61247 w 2401312"/>
              <a:gd name="connsiteY2" fmla="*/ 1961975 h 2668835"/>
              <a:gd name="connsiteX3" fmla="*/ 61246 w 2401312"/>
              <a:gd name="connsiteY3" fmla="*/ 702017 h 2668835"/>
              <a:gd name="connsiteX4" fmla="*/ 901241 w 2401312"/>
              <a:gd name="connsiteY4" fmla="*/ 43039 h 2668835"/>
              <a:gd name="connsiteX5" fmla="*/ 2401312 w 2401312"/>
              <a:gd name="connsiteY5" fmla="*/ 683844 h 2668835"/>
              <a:gd name="connsiteX6" fmla="*/ 2399975 w 2401312"/>
              <a:gd name="connsiteY6" fmla="*/ 1987380 h 2668835"/>
              <a:gd name="connsiteX0" fmla="*/ 2373361 w 2374698"/>
              <a:gd name="connsiteY0" fmla="*/ 1987380 h 2668835"/>
              <a:gd name="connsiteX1" fmla="*/ 871977 w 2374698"/>
              <a:gd name="connsiteY1" fmla="*/ 2625104 h 2668835"/>
              <a:gd name="connsiteX2" fmla="*/ 34633 w 2374698"/>
              <a:gd name="connsiteY2" fmla="*/ 1961975 h 2668835"/>
              <a:gd name="connsiteX3" fmla="*/ 34632 w 2374698"/>
              <a:gd name="connsiteY3" fmla="*/ 702017 h 2668835"/>
              <a:gd name="connsiteX4" fmla="*/ 874627 w 2374698"/>
              <a:gd name="connsiteY4" fmla="*/ 43039 h 2668835"/>
              <a:gd name="connsiteX5" fmla="*/ 2374698 w 2374698"/>
              <a:gd name="connsiteY5" fmla="*/ 683844 h 2668835"/>
              <a:gd name="connsiteX6" fmla="*/ 2373361 w 2374698"/>
              <a:gd name="connsiteY6" fmla="*/ 1987380 h 2668835"/>
              <a:gd name="connsiteX0" fmla="*/ 2373361 w 2374698"/>
              <a:gd name="connsiteY0" fmla="*/ 1977776 h 2659231"/>
              <a:gd name="connsiteX1" fmla="*/ 871977 w 2374698"/>
              <a:gd name="connsiteY1" fmla="*/ 2615500 h 2659231"/>
              <a:gd name="connsiteX2" fmla="*/ 34633 w 2374698"/>
              <a:gd name="connsiteY2" fmla="*/ 1952371 h 2659231"/>
              <a:gd name="connsiteX3" fmla="*/ 34632 w 2374698"/>
              <a:gd name="connsiteY3" fmla="*/ 692413 h 2659231"/>
              <a:gd name="connsiteX4" fmla="*/ 1608273 w 2374698"/>
              <a:gd name="connsiteY4" fmla="*/ 44067 h 2659231"/>
              <a:gd name="connsiteX5" fmla="*/ 2374698 w 2374698"/>
              <a:gd name="connsiteY5" fmla="*/ 674240 h 2659231"/>
              <a:gd name="connsiteX6" fmla="*/ 2373361 w 2374698"/>
              <a:gd name="connsiteY6" fmla="*/ 1977776 h 2659231"/>
              <a:gd name="connsiteX0" fmla="*/ 2373361 w 2374698"/>
              <a:gd name="connsiteY0" fmla="*/ 1977776 h 2659231"/>
              <a:gd name="connsiteX1" fmla="*/ 871977 w 2374698"/>
              <a:gd name="connsiteY1" fmla="*/ 2615500 h 2659231"/>
              <a:gd name="connsiteX2" fmla="*/ 34633 w 2374698"/>
              <a:gd name="connsiteY2" fmla="*/ 1952371 h 2659231"/>
              <a:gd name="connsiteX3" fmla="*/ 34632 w 2374698"/>
              <a:gd name="connsiteY3" fmla="*/ 692413 h 2659231"/>
              <a:gd name="connsiteX4" fmla="*/ 1608273 w 2374698"/>
              <a:gd name="connsiteY4" fmla="*/ 44067 h 2659231"/>
              <a:gd name="connsiteX5" fmla="*/ 2374698 w 2374698"/>
              <a:gd name="connsiteY5" fmla="*/ 674240 h 2659231"/>
              <a:gd name="connsiteX6" fmla="*/ 2373361 w 2374698"/>
              <a:gd name="connsiteY6" fmla="*/ 1977776 h 2659231"/>
              <a:gd name="connsiteX0" fmla="*/ 2373361 w 2374698"/>
              <a:gd name="connsiteY0" fmla="*/ 1975842 h 2657297"/>
              <a:gd name="connsiteX1" fmla="*/ 871977 w 2374698"/>
              <a:gd name="connsiteY1" fmla="*/ 2613566 h 2657297"/>
              <a:gd name="connsiteX2" fmla="*/ 34633 w 2374698"/>
              <a:gd name="connsiteY2" fmla="*/ 1950437 h 2657297"/>
              <a:gd name="connsiteX3" fmla="*/ 34632 w 2374698"/>
              <a:gd name="connsiteY3" fmla="*/ 690479 h 2657297"/>
              <a:gd name="connsiteX4" fmla="*/ 1608273 w 2374698"/>
              <a:gd name="connsiteY4" fmla="*/ 42133 h 2657297"/>
              <a:gd name="connsiteX5" fmla="*/ 2374698 w 2374698"/>
              <a:gd name="connsiteY5" fmla="*/ 672306 h 2657297"/>
              <a:gd name="connsiteX6" fmla="*/ 2373361 w 2374698"/>
              <a:gd name="connsiteY6" fmla="*/ 1975842 h 2657297"/>
              <a:gd name="connsiteX0" fmla="*/ 2373361 w 2555451"/>
              <a:gd name="connsiteY0" fmla="*/ 1975842 h 2657297"/>
              <a:gd name="connsiteX1" fmla="*/ 871977 w 2555451"/>
              <a:gd name="connsiteY1" fmla="*/ 2613566 h 2657297"/>
              <a:gd name="connsiteX2" fmla="*/ 34633 w 2555451"/>
              <a:gd name="connsiteY2" fmla="*/ 1950437 h 2657297"/>
              <a:gd name="connsiteX3" fmla="*/ 34632 w 2555451"/>
              <a:gd name="connsiteY3" fmla="*/ 690479 h 2657297"/>
              <a:gd name="connsiteX4" fmla="*/ 1608273 w 2555451"/>
              <a:gd name="connsiteY4" fmla="*/ 42133 h 2657297"/>
              <a:gd name="connsiteX5" fmla="*/ 2555451 w 2555451"/>
              <a:gd name="connsiteY5" fmla="*/ 1214567 h 2657297"/>
              <a:gd name="connsiteX6" fmla="*/ 2373361 w 2555451"/>
              <a:gd name="connsiteY6" fmla="*/ 1975842 h 2657297"/>
              <a:gd name="connsiteX0" fmla="*/ 2373361 w 2555451"/>
              <a:gd name="connsiteY0" fmla="*/ 1975842 h 2657297"/>
              <a:gd name="connsiteX1" fmla="*/ 871977 w 2555451"/>
              <a:gd name="connsiteY1" fmla="*/ 2613566 h 2657297"/>
              <a:gd name="connsiteX2" fmla="*/ 34633 w 2555451"/>
              <a:gd name="connsiteY2" fmla="*/ 1950437 h 2657297"/>
              <a:gd name="connsiteX3" fmla="*/ 34632 w 2555451"/>
              <a:gd name="connsiteY3" fmla="*/ 690479 h 2657297"/>
              <a:gd name="connsiteX4" fmla="*/ 1608273 w 2555451"/>
              <a:gd name="connsiteY4" fmla="*/ 42133 h 2657297"/>
              <a:gd name="connsiteX5" fmla="*/ 2555451 w 2555451"/>
              <a:gd name="connsiteY5" fmla="*/ 1214567 h 2657297"/>
              <a:gd name="connsiteX6" fmla="*/ 2373361 w 2555451"/>
              <a:gd name="connsiteY6" fmla="*/ 1975842 h 2657297"/>
              <a:gd name="connsiteX0" fmla="*/ 2373361 w 2555451"/>
              <a:gd name="connsiteY0" fmla="*/ 1971439 h 2652894"/>
              <a:gd name="connsiteX1" fmla="*/ 871977 w 2555451"/>
              <a:gd name="connsiteY1" fmla="*/ 2609163 h 2652894"/>
              <a:gd name="connsiteX2" fmla="*/ 34633 w 2555451"/>
              <a:gd name="connsiteY2" fmla="*/ 1946034 h 2652894"/>
              <a:gd name="connsiteX3" fmla="*/ 34632 w 2555451"/>
              <a:gd name="connsiteY3" fmla="*/ 686076 h 2652894"/>
              <a:gd name="connsiteX4" fmla="*/ 1608273 w 2555451"/>
              <a:gd name="connsiteY4" fmla="*/ 37730 h 2652894"/>
              <a:gd name="connsiteX5" fmla="*/ 2555451 w 2555451"/>
              <a:gd name="connsiteY5" fmla="*/ 1210164 h 2652894"/>
              <a:gd name="connsiteX6" fmla="*/ 2373361 w 2555451"/>
              <a:gd name="connsiteY6" fmla="*/ 1971439 h 2652894"/>
              <a:gd name="connsiteX0" fmla="*/ 2373361 w 2555451"/>
              <a:gd name="connsiteY0" fmla="*/ 1971439 h 2652894"/>
              <a:gd name="connsiteX1" fmla="*/ 871977 w 2555451"/>
              <a:gd name="connsiteY1" fmla="*/ 2609163 h 2652894"/>
              <a:gd name="connsiteX2" fmla="*/ 34633 w 2555451"/>
              <a:gd name="connsiteY2" fmla="*/ 1946034 h 2652894"/>
              <a:gd name="connsiteX3" fmla="*/ 34632 w 2555451"/>
              <a:gd name="connsiteY3" fmla="*/ 686076 h 2652894"/>
              <a:gd name="connsiteX4" fmla="*/ 1645487 w 2555451"/>
              <a:gd name="connsiteY4" fmla="*/ 37730 h 2652894"/>
              <a:gd name="connsiteX5" fmla="*/ 2555451 w 2555451"/>
              <a:gd name="connsiteY5" fmla="*/ 1210164 h 2652894"/>
              <a:gd name="connsiteX6" fmla="*/ 2373361 w 2555451"/>
              <a:gd name="connsiteY6" fmla="*/ 1971439 h 2652894"/>
              <a:gd name="connsiteX0" fmla="*/ 2373361 w 2555451"/>
              <a:gd name="connsiteY0" fmla="*/ 1978053 h 2659508"/>
              <a:gd name="connsiteX1" fmla="*/ 871977 w 2555451"/>
              <a:gd name="connsiteY1" fmla="*/ 2615777 h 2659508"/>
              <a:gd name="connsiteX2" fmla="*/ 34633 w 2555451"/>
              <a:gd name="connsiteY2" fmla="*/ 1952648 h 2659508"/>
              <a:gd name="connsiteX3" fmla="*/ 34632 w 2555451"/>
              <a:gd name="connsiteY3" fmla="*/ 692690 h 2659508"/>
              <a:gd name="connsiteX4" fmla="*/ 1645487 w 2555451"/>
              <a:gd name="connsiteY4" fmla="*/ 44344 h 2659508"/>
              <a:gd name="connsiteX5" fmla="*/ 2555451 w 2555451"/>
              <a:gd name="connsiteY5" fmla="*/ 1216778 h 2659508"/>
              <a:gd name="connsiteX6" fmla="*/ 2373361 w 2555451"/>
              <a:gd name="connsiteY6" fmla="*/ 1978053 h 2659508"/>
              <a:gd name="connsiteX0" fmla="*/ 2373361 w 2555451"/>
              <a:gd name="connsiteY0" fmla="*/ 1971439 h 2652894"/>
              <a:gd name="connsiteX1" fmla="*/ 871977 w 2555451"/>
              <a:gd name="connsiteY1" fmla="*/ 2609163 h 2652894"/>
              <a:gd name="connsiteX2" fmla="*/ 34633 w 2555451"/>
              <a:gd name="connsiteY2" fmla="*/ 1946034 h 2652894"/>
              <a:gd name="connsiteX3" fmla="*/ 34632 w 2555451"/>
              <a:gd name="connsiteY3" fmla="*/ 686076 h 2652894"/>
              <a:gd name="connsiteX4" fmla="*/ 1645487 w 2555451"/>
              <a:gd name="connsiteY4" fmla="*/ 37730 h 2652894"/>
              <a:gd name="connsiteX5" fmla="*/ 2555451 w 2555451"/>
              <a:gd name="connsiteY5" fmla="*/ 1210164 h 2652894"/>
              <a:gd name="connsiteX6" fmla="*/ 2373361 w 2555451"/>
              <a:gd name="connsiteY6" fmla="*/ 1971439 h 2652894"/>
              <a:gd name="connsiteX0" fmla="*/ 2371106 w 2553196"/>
              <a:gd name="connsiteY0" fmla="*/ 1971439 h 2612455"/>
              <a:gd name="connsiteX1" fmla="*/ 869722 w 2553196"/>
              <a:gd name="connsiteY1" fmla="*/ 2609163 h 2612455"/>
              <a:gd name="connsiteX2" fmla="*/ 32378 w 2553196"/>
              <a:gd name="connsiteY2" fmla="*/ 1946034 h 2612455"/>
              <a:gd name="connsiteX3" fmla="*/ 32377 w 2553196"/>
              <a:gd name="connsiteY3" fmla="*/ 686076 h 2612455"/>
              <a:gd name="connsiteX4" fmla="*/ 1643232 w 2553196"/>
              <a:gd name="connsiteY4" fmla="*/ 37730 h 2612455"/>
              <a:gd name="connsiteX5" fmla="*/ 2553196 w 2553196"/>
              <a:gd name="connsiteY5" fmla="*/ 1210164 h 2612455"/>
              <a:gd name="connsiteX6" fmla="*/ 2371106 w 2553196"/>
              <a:gd name="connsiteY6" fmla="*/ 1971439 h 2612455"/>
              <a:gd name="connsiteX0" fmla="*/ 2354879 w 2536969"/>
              <a:gd name="connsiteY0" fmla="*/ 1971439 h 2560564"/>
              <a:gd name="connsiteX1" fmla="*/ 1704099 w 2536969"/>
              <a:gd name="connsiteY1" fmla="*/ 2556000 h 2560564"/>
              <a:gd name="connsiteX2" fmla="*/ 16151 w 2536969"/>
              <a:gd name="connsiteY2" fmla="*/ 1946034 h 2560564"/>
              <a:gd name="connsiteX3" fmla="*/ 16150 w 2536969"/>
              <a:gd name="connsiteY3" fmla="*/ 686076 h 2560564"/>
              <a:gd name="connsiteX4" fmla="*/ 1627005 w 2536969"/>
              <a:gd name="connsiteY4" fmla="*/ 37730 h 2560564"/>
              <a:gd name="connsiteX5" fmla="*/ 2536969 w 2536969"/>
              <a:gd name="connsiteY5" fmla="*/ 1210164 h 2560564"/>
              <a:gd name="connsiteX6" fmla="*/ 2354879 w 2536969"/>
              <a:gd name="connsiteY6" fmla="*/ 1971439 h 2560564"/>
              <a:gd name="connsiteX0" fmla="*/ 2356401 w 2538491"/>
              <a:gd name="connsiteY0" fmla="*/ 1971439 h 2663544"/>
              <a:gd name="connsiteX1" fmla="*/ 1705621 w 2538491"/>
              <a:gd name="connsiteY1" fmla="*/ 2556000 h 2663544"/>
              <a:gd name="connsiteX2" fmla="*/ 17673 w 2538491"/>
              <a:gd name="connsiteY2" fmla="*/ 1946034 h 2663544"/>
              <a:gd name="connsiteX3" fmla="*/ 17672 w 2538491"/>
              <a:gd name="connsiteY3" fmla="*/ 686076 h 2663544"/>
              <a:gd name="connsiteX4" fmla="*/ 1628527 w 2538491"/>
              <a:gd name="connsiteY4" fmla="*/ 37730 h 2663544"/>
              <a:gd name="connsiteX5" fmla="*/ 2538491 w 2538491"/>
              <a:gd name="connsiteY5" fmla="*/ 1210164 h 2663544"/>
              <a:gd name="connsiteX6" fmla="*/ 2356401 w 2538491"/>
              <a:gd name="connsiteY6" fmla="*/ 1971439 h 2663544"/>
              <a:gd name="connsiteX0" fmla="*/ 2537846 w 2538129"/>
              <a:gd name="connsiteY0" fmla="*/ 1210164 h 2582180"/>
              <a:gd name="connsiteX1" fmla="*/ 1704976 w 2538129"/>
              <a:gd name="connsiteY1" fmla="*/ 2556000 h 2582180"/>
              <a:gd name="connsiteX2" fmla="*/ 17028 w 2538129"/>
              <a:gd name="connsiteY2" fmla="*/ 1946034 h 2582180"/>
              <a:gd name="connsiteX3" fmla="*/ 17027 w 2538129"/>
              <a:gd name="connsiteY3" fmla="*/ 686076 h 2582180"/>
              <a:gd name="connsiteX4" fmla="*/ 1627882 w 2538129"/>
              <a:gd name="connsiteY4" fmla="*/ 37730 h 2582180"/>
              <a:gd name="connsiteX5" fmla="*/ 2537846 w 2538129"/>
              <a:gd name="connsiteY5" fmla="*/ 1210164 h 2582180"/>
              <a:gd name="connsiteX0" fmla="*/ 2536710 w 2536957"/>
              <a:gd name="connsiteY0" fmla="*/ 1210164 h 2615643"/>
              <a:gd name="connsiteX1" fmla="*/ 1703840 w 2536957"/>
              <a:gd name="connsiteY1" fmla="*/ 2556000 h 2615643"/>
              <a:gd name="connsiteX2" fmla="*/ 15892 w 2536957"/>
              <a:gd name="connsiteY2" fmla="*/ 1946034 h 2615643"/>
              <a:gd name="connsiteX3" fmla="*/ 15891 w 2536957"/>
              <a:gd name="connsiteY3" fmla="*/ 686076 h 2615643"/>
              <a:gd name="connsiteX4" fmla="*/ 1626746 w 2536957"/>
              <a:gd name="connsiteY4" fmla="*/ 37730 h 2615643"/>
              <a:gd name="connsiteX5" fmla="*/ 2536710 w 2536957"/>
              <a:gd name="connsiteY5" fmla="*/ 1210164 h 2615643"/>
              <a:gd name="connsiteX0" fmla="*/ 2532519 w 2532805"/>
              <a:gd name="connsiteY0" fmla="*/ 1284592 h 2578300"/>
              <a:gd name="connsiteX1" fmla="*/ 1704965 w 2532805"/>
              <a:gd name="connsiteY1" fmla="*/ 2556000 h 2578300"/>
              <a:gd name="connsiteX2" fmla="*/ 17017 w 2532805"/>
              <a:gd name="connsiteY2" fmla="*/ 1946034 h 2578300"/>
              <a:gd name="connsiteX3" fmla="*/ 17016 w 2532805"/>
              <a:gd name="connsiteY3" fmla="*/ 686076 h 2578300"/>
              <a:gd name="connsiteX4" fmla="*/ 1627871 w 2532805"/>
              <a:gd name="connsiteY4" fmla="*/ 37730 h 2578300"/>
              <a:gd name="connsiteX5" fmla="*/ 2532519 w 2532805"/>
              <a:gd name="connsiteY5" fmla="*/ 1284592 h 2578300"/>
              <a:gd name="connsiteX0" fmla="*/ 2532519 w 2532805"/>
              <a:gd name="connsiteY0" fmla="*/ 1284592 h 2578300"/>
              <a:gd name="connsiteX1" fmla="*/ 1704965 w 2532805"/>
              <a:gd name="connsiteY1" fmla="*/ 2556000 h 2578300"/>
              <a:gd name="connsiteX2" fmla="*/ 17017 w 2532805"/>
              <a:gd name="connsiteY2" fmla="*/ 1946034 h 2578300"/>
              <a:gd name="connsiteX3" fmla="*/ 17016 w 2532805"/>
              <a:gd name="connsiteY3" fmla="*/ 686076 h 2578300"/>
              <a:gd name="connsiteX4" fmla="*/ 1627871 w 2532805"/>
              <a:gd name="connsiteY4" fmla="*/ 37730 h 2578300"/>
              <a:gd name="connsiteX5" fmla="*/ 2532519 w 2532805"/>
              <a:gd name="connsiteY5" fmla="*/ 1284592 h 2578300"/>
              <a:gd name="connsiteX0" fmla="*/ 2532143 w 2532429"/>
              <a:gd name="connsiteY0" fmla="*/ 1284592 h 2633158"/>
              <a:gd name="connsiteX1" fmla="*/ 1704589 w 2532429"/>
              <a:gd name="connsiteY1" fmla="*/ 2556000 h 2633158"/>
              <a:gd name="connsiteX2" fmla="*/ 16641 w 2532429"/>
              <a:gd name="connsiteY2" fmla="*/ 1946034 h 2633158"/>
              <a:gd name="connsiteX3" fmla="*/ 16640 w 2532429"/>
              <a:gd name="connsiteY3" fmla="*/ 686076 h 2633158"/>
              <a:gd name="connsiteX4" fmla="*/ 1627495 w 2532429"/>
              <a:gd name="connsiteY4" fmla="*/ 37730 h 2633158"/>
              <a:gd name="connsiteX5" fmla="*/ 2532143 w 2532429"/>
              <a:gd name="connsiteY5" fmla="*/ 1284592 h 2633158"/>
              <a:gd name="connsiteX0" fmla="*/ 2515503 w 2515789"/>
              <a:gd name="connsiteY0" fmla="*/ 1284592 h 2639289"/>
              <a:gd name="connsiteX1" fmla="*/ 1687949 w 2515789"/>
              <a:gd name="connsiteY1" fmla="*/ 2556000 h 2639289"/>
              <a:gd name="connsiteX2" fmla="*/ 1 w 2515789"/>
              <a:gd name="connsiteY2" fmla="*/ 1946034 h 2639289"/>
              <a:gd name="connsiteX3" fmla="*/ 0 w 2515789"/>
              <a:gd name="connsiteY3" fmla="*/ 686076 h 2639289"/>
              <a:gd name="connsiteX4" fmla="*/ 1610855 w 2515789"/>
              <a:gd name="connsiteY4" fmla="*/ 37730 h 2639289"/>
              <a:gd name="connsiteX5" fmla="*/ 2515503 w 2515789"/>
              <a:gd name="connsiteY5" fmla="*/ 1284592 h 2639289"/>
              <a:gd name="connsiteX0" fmla="*/ 2515503 w 2515789"/>
              <a:gd name="connsiteY0" fmla="*/ 1284592 h 2626642"/>
              <a:gd name="connsiteX1" fmla="*/ 1687949 w 2515789"/>
              <a:gd name="connsiteY1" fmla="*/ 2556000 h 2626642"/>
              <a:gd name="connsiteX2" fmla="*/ 1 w 2515789"/>
              <a:gd name="connsiteY2" fmla="*/ 1946034 h 2626642"/>
              <a:gd name="connsiteX3" fmla="*/ 0 w 2515789"/>
              <a:gd name="connsiteY3" fmla="*/ 686076 h 2626642"/>
              <a:gd name="connsiteX4" fmla="*/ 1610855 w 2515789"/>
              <a:gd name="connsiteY4" fmla="*/ 37730 h 2626642"/>
              <a:gd name="connsiteX5" fmla="*/ 2515503 w 2515789"/>
              <a:gd name="connsiteY5" fmla="*/ 1284592 h 2626642"/>
              <a:gd name="connsiteX0" fmla="*/ 2515503 w 2515789"/>
              <a:gd name="connsiteY0" fmla="*/ 1284592 h 2626642"/>
              <a:gd name="connsiteX1" fmla="*/ 1687949 w 2515789"/>
              <a:gd name="connsiteY1" fmla="*/ 2556000 h 2626642"/>
              <a:gd name="connsiteX2" fmla="*/ 1 w 2515789"/>
              <a:gd name="connsiteY2" fmla="*/ 1946034 h 2626642"/>
              <a:gd name="connsiteX3" fmla="*/ 0 w 2515789"/>
              <a:gd name="connsiteY3" fmla="*/ 686076 h 2626642"/>
              <a:gd name="connsiteX4" fmla="*/ 1610855 w 2515789"/>
              <a:gd name="connsiteY4" fmla="*/ 37730 h 2626642"/>
              <a:gd name="connsiteX5" fmla="*/ 2515503 w 2515789"/>
              <a:gd name="connsiteY5" fmla="*/ 1284592 h 2626642"/>
              <a:gd name="connsiteX0" fmla="*/ 2515503 w 2515789"/>
              <a:gd name="connsiteY0" fmla="*/ 1306848 h 2648898"/>
              <a:gd name="connsiteX1" fmla="*/ 1687949 w 2515789"/>
              <a:gd name="connsiteY1" fmla="*/ 2578256 h 2648898"/>
              <a:gd name="connsiteX2" fmla="*/ 1 w 2515789"/>
              <a:gd name="connsiteY2" fmla="*/ 1968290 h 2648898"/>
              <a:gd name="connsiteX3" fmla="*/ 0 w 2515789"/>
              <a:gd name="connsiteY3" fmla="*/ 708332 h 2648898"/>
              <a:gd name="connsiteX4" fmla="*/ 1610855 w 2515789"/>
              <a:gd name="connsiteY4" fmla="*/ 59986 h 2648898"/>
              <a:gd name="connsiteX5" fmla="*/ 2515503 w 2515789"/>
              <a:gd name="connsiteY5" fmla="*/ 1306848 h 2648898"/>
              <a:gd name="connsiteX0" fmla="*/ 2515503 w 2515789"/>
              <a:gd name="connsiteY0" fmla="*/ 1306093 h 2648143"/>
              <a:gd name="connsiteX1" fmla="*/ 1687949 w 2515789"/>
              <a:gd name="connsiteY1" fmla="*/ 2577501 h 2648143"/>
              <a:gd name="connsiteX2" fmla="*/ 1 w 2515789"/>
              <a:gd name="connsiteY2" fmla="*/ 1967535 h 2648143"/>
              <a:gd name="connsiteX3" fmla="*/ 0 w 2515789"/>
              <a:gd name="connsiteY3" fmla="*/ 707577 h 2648143"/>
              <a:gd name="connsiteX4" fmla="*/ 1610855 w 2515789"/>
              <a:gd name="connsiteY4" fmla="*/ 59231 h 2648143"/>
              <a:gd name="connsiteX5" fmla="*/ 2515503 w 2515789"/>
              <a:gd name="connsiteY5" fmla="*/ 1306093 h 2648143"/>
              <a:gd name="connsiteX0" fmla="*/ 2515503 w 2515789"/>
              <a:gd name="connsiteY0" fmla="*/ 1306093 h 2648143"/>
              <a:gd name="connsiteX1" fmla="*/ 1687949 w 2515789"/>
              <a:gd name="connsiteY1" fmla="*/ 2577501 h 2648143"/>
              <a:gd name="connsiteX2" fmla="*/ 1 w 2515789"/>
              <a:gd name="connsiteY2" fmla="*/ 1967535 h 2648143"/>
              <a:gd name="connsiteX3" fmla="*/ 0 w 2515789"/>
              <a:gd name="connsiteY3" fmla="*/ 707577 h 2648143"/>
              <a:gd name="connsiteX4" fmla="*/ 1610855 w 2515789"/>
              <a:gd name="connsiteY4" fmla="*/ 59231 h 2648143"/>
              <a:gd name="connsiteX5" fmla="*/ 2515503 w 2515789"/>
              <a:gd name="connsiteY5" fmla="*/ 1306093 h 2648143"/>
              <a:gd name="connsiteX0" fmla="*/ 2515503 w 2515789"/>
              <a:gd name="connsiteY0" fmla="*/ 1306093 h 2648143"/>
              <a:gd name="connsiteX1" fmla="*/ 1687949 w 2515789"/>
              <a:gd name="connsiteY1" fmla="*/ 2577501 h 2648143"/>
              <a:gd name="connsiteX2" fmla="*/ 1 w 2515789"/>
              <a:gd name="connsiteY2" fmla="*/ 1967535 h 2648143"/>
              <a:gd name="connsiteX3" fmla="*/ 0 w 2515789"/>
              <a:gd name="connsiteY3" fmla="*/ 707577 h 2648143"/>
              <a:gd name="connsiteX4" fmla="*/ 1610855 w 2515789"/>
              <a:gd name="connsiteY4" fmla="*/ 59231 h 2648143"/>
              <a:gd name="connsiteX5" fmla="*/ 2515503 w 2515789"/>
              <a:gd name="connsiteY5" fmla="*/ 1306093 h 2648143"/>
              <a:gd name="connsiteX0" fmla="*/ 2515503 w 2515789"/>
              <a:gd name="connsiteY0" fmla="*/ 1306093 h 2648143"/>
              <a:gd name="connsiteX1" fmla="*/ 1687949 w 2515789"/>
              <a:gd name="connsiteY1" fmla="*/ 2577501 h 2648143"/>
              <a:gd name="connsiteX2" fmla="*/ 1 w 2515789"/>
              <a:gd name="connsiteY2" fmla="*/ 1967535 h 2648143"/>
              <a:gd name="connsiteX3" fmla="*/ 0 w 2515789"/>
              <a:gd name="connsiteY3" fmla="*/ 707577 h 2648143"/>
              <a:gd name="connsiteX4" fmla="*/ 1610855 w 2515789"/>
              <a:gd name="connsiteY4" fmla="*/ 59231 h 2648143"/>
              <a:gd name="connsiteX5" fmla="*/ 2515503 w 2515789"/>
              <a:gd name="connsiteY5" fmla="*/ 1306093 h 2648143"/>
              <a:gd name="connsiteX0" fmla="*/ 2515503 w 2515789"/>
              <a:gd name="connsiteY0" fmla="*/ 1292724 h 2634774"/>
              <a:gd name="connsiteX1" fmla="*/ 1687949 w 2515789"/>
              <a:gd name="connsiteY1" fmla="*/ 2564132 h 2634774"/>
              <a:gd name="connsiteX2" fmla="*/ 1 w 2515789"/>
              <a:gd name="connsiteY2" fmla="*/ 1954166 h 2634774"/>
              <a:gd name="connsiteX3" fmla="*/ 0 w 2515789"/>
              <a:gd name="connsiteY3" fmla="*/ 694208 h 2634774"/>
              <a:gd name="connsiteX4" fmla="*/ 1642753 w 2515789"/>
              <a:gd name="connsiteY4" fmla="*/ 61811 h 2634774"/>
              <a:gd name="connsiteX5" fmla="*/ 2515503 w 2515789"/>
              <a:gd name="connsiteY5" fmla="*/ 1292724 h 2634774"/>
              <a:gd name="connsiteX0" fmla="*/ 2515503 w 2515789"/>
              <a:gd name="connsiteY0" fmla="*/ 1297267 h 2639317"/>
              <a:gd name="connsiteX1" fmla="*/ 1687949 w 2515789"/>
              <a:gd name="connsiteY1" fmla="*/ 2568675 h 2639317"/>
              <a:gd name="connsiteX2" fmla="*/ 1 w 2515789"/>
              <a:gd name="connsiteY2" fmla="*/ 1958709 h 2639317"/>
              <a:gd name="connsiteX3" fmla="*/ 0 w 2515789"/>
              <a:gd name="connsiteY3" fmla="*/ 698751 h 2639317"/>
              <a:gd name="connsiteX4" fmla="*/ 1642753 w 2515789"/>
              <a:gd name="connsiteY4" fmla="*/ 66354 h 2639317"/>
              <a:gd name="connsiteX5" fmla="*/ 2515503 w 2515789"/>
              <a:gd name="connsiteY5" fmla="*/ 1297267 h 2639317"/>
              <a:gd name="connsiteX0" fmla="*/ 2515503 w 2515789"/>
              <a:gd name="connsiteY0" fmla="*/ 1288477 h 2630527"/>
              <a:gd name="connsiteX1" fmla="*/ 1687949 w 2515789"/>
              <a:gd name="connsiteY1" fmla="*/ 2559885 h 2630527"/>
              <a:gd name="connsiteX2" fmla="*/ 1 w 2515789"/>
              <a:gd name="connsiteY2" fmla="*/ 1949919 h 2630527"/>
              <a:gd name="connsiteX3" fmla="*/ 0 w 2515789"/>
              <a:gd name="connsiteY3" fmla="*/ 689961 h 2630527"/>
              <a:gd name="connsiteX4" fmla="*/ 1637436 w 2515789"/>
              <a:gd name="connsiteY4" fmla="*/ 68197 h 2630527"/>
              <a:gd name="connsiteX5" fmla="*/ 2515503 w 2515789"/>
              <a:gd name="connsiteY5" fmla="*/ 1288477 h 2630527"/>
              <a:gd name="connsiteX0" fmla="*/ 2515503 w 2515789"/>
              <a:gd name="connsiteY0" fmla="*/ 1297654 h 2639704"/>
              <a:gd name="connsiteX1" fmla="*/ 1687949 w 2515789"/>
              <a:gd name="connsiteY1" fmla="*/ 2569062 h 2639704"/>
              <a:gd name="connsiteX2" fmla="*/ 1 w 2515789"/>
              <a:gd name="connsiteY2" fmla="*/ 1959096 h 2639704"/>
              <a:gd name="connsiteX3" fmla="*/ 0 w 2515789"/>
              <a:gd name="connsiteY3" fmla="*/ 699138 h 2639704"/>
              <a:gd name="connsiteX4" fmla="*/ 1637436 w 2515789"/>
              <a:gd name="connsiteY4" fmla="*/ 77374 h 2639704"/>
              <a:gd name="connsiteX5" fmla="*/ 2515503 w 2515789"/>
              <a:gd name="connsiteY5" fmla="*/ 1297654 h 2639704"/>
              <a:gd name="connsiteX0" fmla="*/ 2515503 w 2515789"/>
              <a:gd name="connsiteY0" fmla="*/ 1297654 h 2639704"/>
              <a:gd name="connsiteX1" fmla="*/ 1687949 w 2515789"/>
              <a:gd name="connsiteY1" fmla="*/ 2569062 h 2639704"/>
              <a:gd name="connsiteX2" fmla="*/ 1 w 2515789"/>
              <a:gd name="connsiteY2" fmla="*/ 1959096 h 2639704"/>
              <a:gd name="connsiteX3" fmla="*/ 0 w 2515789"/>
              <a:gd name="connsiteY3" fmla="*/ 699138 h 2639704"/>
              <a:gd name="connsiteX4" fmla="*/ 1637436 w 2515789"/>
              <a:gd name="connsiteY4" fmla="*/ 77374 h 2639704"/>
              <a:gd name="connsiteX5" fmla="*/ 2515503 w 2515789"/>
              <a:gd name="connsiteY5" fmla="*/ 1297654 h 2639704"/>
              <a:gd name="connsiteX0" fmla="*/ 2515503 w 2515789"/>
              <a:gd name="connsiteY0" fmla="*/ 1297654 h 2639704"/>
              <a:gd name="connsiteX1" fmla="*/ 1687949 w 2515789"/>
              <a:gd name="connsiteY1" fmla="*/ 2569062 h 2639704"/>
              <a:gd name="connsiteX2" fmla="*/ 1 w 2515789"/>
              <a:gd name="connsiteY2" fmla="*/ 1959096 h 2639704"/>
              <a:gd name="connsiteX3" fmla="*/ 0 w 2515789"/>
              <a:gd name="connsiteY3" fmla="*/ 699138 h 2639704"/>
              <a:gd name="connsiteX4" fmla="*/ 1637436 w 2515789"/>
              <a:gd name="connsiteY4" fmla="*/ 77374 h 2639704"/>
              <a:gd name="connsiteX5" fmla="*/ 2515503 w 2515789"/>
              <a:gd name="connsiteY5" fmla="*/ 1297654 h 2639704"/>
              <a:gd name="connsiteX0" fmla="*/ 2515503 w 2516419"/>
              <a:gd name="connsiteY0" fmla="*/ 1297654 h 2639704"/>
              <a:gd name="connsiteX1" fmla="*/ 1687949 w 2516419"/>
              <a:gd name="connsiteY1" fmla="*/ 2569062 h 2639704"/>
              <a:gd name="connsiteX2" fmla="*/ 1 w 2516419"/>
              <a:gd name="connsiteY2" fmla="*/ 1959096 h 2639704"/>
              <a:gd name="connsiteX3" fmla="*/ 0 w 2516419"/>
              <a:gd name="connsiteY3" fmla="*/ 699138 h 2639704"/>
              <a:gd name="connsiteX4" fmla="*/ 1637436 w 2516419"/>
              <a:gd name="connsiteY4" fmla="*/ 77374 h 2639704"/>
              <a:gd name="connsiteX5" fmla="*/ 2515503 w 2516419"/>
              <a:gd name="connsiteY5" fmla="*/ 1297654 h 2639704"/>
              <a:gd name="connsiteX0" fmla="*/ 2515503 w 2515503"/>
              <a:gd name="connsiteY0" fmla="*/ 1297654 h 2639704"/>
              <a:gd name="connsiteX1" fmla="*/ 1687949 w 2515503"/>
              <a:gd name="connsiteY1" fmla="*/ 2569062 h 2639704"/>
              <a:gd name="connsiteX2" fmla="*/ 1 w 2515503"/>
              <a:gd name="connsiteY2" fmla="*/ 1959096 h 2639704"/>
              <a:gd name="connsiteX3" fmla="*/ 0 w 2515503"/>
              <a:gd name="connsiteY3" fmla="*/ 699138 h 2639704"/>
              <a:gd name="connsiteX4" fmla="*/ 1637436 w 2515503"/>
              <a:gd name="connsiteY4" fmla="*/ 77374 h 2639704"/>
              <a:gd name="connsiteX5" fmla="*/ 2515503 w 2515503"/>
              <a:gd name="connsiteY5" fmla="*/ 1297654 h 2639704"/>
              <a:gd name="connsiteX0" fmla="*/ 2515503 w 2524559"/>
              <a:gd name="connsiteY0" fmla="*/ 1297654 h 2639704"/>
              <a:gd name="connsiteX1" fmla="*/ 1687949 w 2524559"/>
              <a:gd name="connsiteY1" fmla="*/ 2569062 h 2639704"/>
              <a:gd name="connsiteX2" fmla="*/ 1 w 2524559"/>
              <a:gd name="connsiteY2" fmla="*/ 1959096 h 2639704"/>
              <a:gd name="connsiteX3" fmla="*/ 0 w 2524559"/>
              <a:gd name="connsiteY3" fmla="*/ 699138 h 2639704"/>
              <a:gd name="connsiteX4" fmla="*/ 1637436 w 2524559"/>
              <a:gd name="connsiteY4" fmla="*/ 77374 h 2639704"/>
              <a:gd name="connsiteX5" fmla="*/ 2515503 w 2524559"/>
              <a:gd name="connsiteY5" fmla="*/ 1297654 h 2639704"/>
              <a:gd name="connsiteX0" fmla="*/ 2515503 w 2524559"/>
              <a:gd name="connsiteY0" fmla="*/ 1297654 h 2639704"/>
              <a:gd name="connsiteX1" fmla="*/ 1687949 w 2524559"/>
              <a:gd name="connsiteY1" fmla="*/ 2569062 h 2639704"/>
              <a:gd name="connsiteX2" fmla="*/ 1 w 2524559"/>
              <a:gd name="connsiteY2" fmla="*/ 1959096 h 2639704"/>
              <a:gd name="connsiteX3" fmla="*/ 0 w 2524559"/>
              <a:gd name="connsiteY3" fmla="*/ 699138 h 2639704"/>
              <a:gd name="connsiteX4" fmla="*/ 1637436 w 2524559"/>
              <a:gd name="connsiteY4" fmla="*/ 77374 h 2639704"/>
              <a:gd name="connsiteX5" fmla="*/ 2515503 w 2524559"/>
              <a:gd name="connsiteY5" fmla="*/ 1297654 h 2639704"/>
              <a:gd name="connsiteX0" fmla="*/ 2499554 w 2508871"/>
              <a:gd name="connsiteY0" fmla="*/ 1324235 h 2639704"/>
              <a:gd name="connsiteX1" fmla="*/ 1687949 w 2508871"/>
              <a:gd name="connsiteY1" fmla="*/ 2569062 h 2639704"/>
              <a:gd name="connsiteX2" fmla="*/ 1 w 2508871"/>
              <a:gd name="connsiteY2" fmla="*/ 1959096 h 2639704"/>
              <a:gd name="connsiteX3" fmla="*/ 0 w 2508871"/>
              <a:gd name="connsiteY3" fmla="*/ 699138 h 2639704"/>
              <a:gd name="connsiteX4" fmla="*/ 1637436 w 2508871"/>
              <a:gd name="connsiteY4" fmla="*/ 77374 h 2639704"/>
              <a:gd name="connsiteX5" fmla="*/ 2499554 w 2508871"/>
              <a:gd name="connsiteY5" fmla="*/ 1324235 h 2639704"/>
              <a:gd name="connsiteX0" fmla="*/ 2499554 w 2508871"/>
              <a:gd name="connsiteY0" fmla="*/ 1324235 h 2639704"/>
              <a:gd name="connsiteX1" fmla="*/ 1687949 w 2508871"/>
              <a:gd name="connsiteY1" fmla="*/ 2569062 h 2639704"/>
              <a:gd name="connsiteX2" fmla="*/ 1 w 2508871"/>
              <a:gd name="connsiteY2" fmla="*/ 1959096 h 2639704"/>
              <a:gd name="connsiteX3" fmla="*/ 0 w 2508871"/>
              <a:gd name="connsiteY3" fmla="*/ 699138 h 2639704"/>
              <a:gd name="connsiteX4" fmla="*/ 1637436 w 2508871"/>
              <a:gd name="connsiteY4" fmla="*/ 77374 h 2639704"/>
              <a:gd name="connsiteX5" fmla="*/ 2499554 w 2508871"/>
              <a:gd name="connsiteY5" fmla="*/ 1324235 h 2639704"/>
              <a:gd name="connsiteX0" fmla="*/ 2499554 w 2499579"/>
              <a:gd name="connsiteY0" fmla="*/ 1324235 h 2639704"/>
              <a:gd name="connsiteX1" fmla="*/ 1687949 w 2499579"/>
              <a:gd name="connsiteY1" fmla="*/ 2569062 h 2639704"/>
              <a:gd name="connsiteX2" fmla="*/ 1 w 2499579"/>
              <a:gd name="connsiteY2" fmla="*/ 1959096 h 2639704"/>
              <a:gd name="connsiteX3" fmla="*/ 0 w 2499579"/>
              <a:gd name="connsiteY3" fmla="*/ 699138 h 2639704"/>
              <a:gd name="connsiteX4" fmla="*/ 1637436 w 2499579"/>
              <a:gd name="connsiteY4" fmla="*/ 77374 h 2639704"/>
              <a:gd name="connsiteX5" fmla="*/ 2499554 w 2499579"/>
              <a:gd name="connsiteY5" fmla="*/ 1324235 h 2639704"/>
              <a:gd name="connsiteX0" fmla="*/ 2510187 w 2510211"/>
              <a:gd name="connsiteY0" fmla="*/ 1324235 h 2639704"/>
              <a:gd name="connsiteX1" fmla="*/ 1687949 w 2510211"/>
              <a:gd name="connsiteY1" fmla="*/ 2569062 h 2639704"/>
              <a:gd name="connsiteX2" fmla="*/ 1 w 2510211"/>
              <a:gd name="connsiteY2" fmla="*/ 1959096 h 2639704"/>
              <a:gd name="connsiteX3" fmla="*/ 0 w 2510211"/>
              <a:gd name="connsiteY3" fmla="*/ 699138 h 2639704"/>
              <a:gd name="connsiteX4" fmla="*/ 1637436 w 2510211"/>
              <a:gd name="connsiteY4" fmla="*/ 77374 h 2639704"/>
              <a:gd name="connsiteX5" fmla="*/ 2510187 w 2510211"/>
              <a:gd name="connsiteY5" fmla="*/ 1324235 h 2639704"/>
              <a:gd name="connsiteX0" fmla="*/ 2510187 w 2510212"/>
              <a:gd name="connsiteY0" fmla="*/ 1324235 h 2639704"/>
              <a:gd name="connsiteX1" fmla="*/ 1687949 w 2510212"/>
              <a:gd name="connsiteY1" fmla="*/ 2569062 h 2639704"/>
              <a:gd name="connsiteX2" fmla="*/ 1 w 2510212"/>
              <a:gd name="connsiteY2" fmla="*/ 1959096 h 2639704"/>
              <a:gd name="connsiteX3" fmla="*/ 0 w 2510212"/>
              <a:gd name="connsiteY3" fmla="*/ 699138 h 2639704"/>
              <a:gd name="connsiteX4" fmla="*/ 1637436 w 2510212"/>
              <a:gd name="connsiteY4" fmla="*/ 77374 h 2639704"/>
              <a:gd name="connsiteX5" fmla="*/ 2510187 w 2510212"/>
              <a:gd name="connsiteY5" fmla="*/ 1324235 h 2639704"/>
              <a:gd name="connsiteX0" fmla="*/ 2510187 w 2510212"/>
              <a:gd name="connsiteY0" fmla="*/ 1324235 h 2639704"/>
              <a:gd name="connsiteX1" fmla="*/ 1687949 w 2510212"/>
              <a:gd name="connsiteY1" fmla="*/ 2569062 h 2639704"/>
              <a:gd name="connsiteX2" fmla="*/ 1 w 2510212"/>
              <a:gd name="connsiteY2" fmla="*/ 1959096 h 2639704"/>
              <a:gd name="connsiteX3" fmla="*/ 0 w 2510212"/>
              <a:gd name="connsiteY3" fmla="*/ 699138 h 2639704"/>
              <a:gd name="connsiteX4" fmla="*/ 1637436 w 2510212"/>
              <a:gd name="connsiteY4" fmla="*/ 77374 h 2639704"/>
              <a:gd name="connsiteX5" fmla="*/ 2510187 w 2510212"/>
              <a:gd name="connsiteY5" fmla="*/ 1324235 h 2639704"/>
              <a:gd name="connsiteX0" fmla="*/ 2510187 w 2510212"/>
              <a:gd name="connsiteY0" fmla="*/ 1324235 h 2639704"/>
              <a:gd name="connsiteX1" fmla="*/ 1687949 w 2510212"/>
              <a:gd name="connsiteY1" fmla="*/ 2569062 h 2639704"/>
              <a:gd name="connsiteX2" fmla="*/ 1 w 2510212"/>
              <a:gd name="connsiteY2" fmla="*/ 1959096 h 2639704"/>
              <a:gd name="connsiteX3" fmla="*/ 0 w 2510212"/>
              <a:gd name="connsiteY3" fmla="*/ 699138 h 2639704"/>
              <a:gd name="connsiteX4" fmla="*/ 1637436 w 2510212"/>
              <a:gd name="connsiteY4" fmla="*/ 77374 h 2639704"/>
              <a:gd name="connsiteX5" fmla="*/ 2510187 w 2510212"/>
              <a:gd name="connsiteY5" fmla="*/ 1324235 h 2639704"/>
              <a:gd name="connsiteX0" fmla="*/ 2510187 w 2510212"/>
              <a:gd name="connsiteY0" fmla="*/ 1324235 h 2645998"/>
              <a:gd name="connsiteX1" fmla="*/ 1687949 w 2510212"/>
              <a:gd name="connsiteY1" fmla="*/ 2569062 h 2645998"/>
              <a:gd name="connsiteX2" fmla="*/ 1 w 2510212"/>
              <a:gd name="connsiteY2" fmla="*/ 1959096 h 2645998"/>
              <a:gd name="connsiteX3" fmla="*/ 0 w 2510212"/>
              <a:gd name="connsiteY3" fmla="*/ 699138 h 2645998"/>
              <a:gd name="connsiteX4" fmla="*/ 1637436 w 2510212"/>
              <a:gd name="connsiteY4" fmla="*/ 77374 h 2645998"/>
              <a:gd name="connsiteX5" fmla="*/ 2510187 w 2510212"/>
              <a:gd name="connsiteY5" fmla="*/ 1324235 h 2645998"/>
              <a:gd name="connsiteX0" fmla="*/ 2510187 w 2510212"/>
              <a:gd name="connsiteY0" fmla="*/ 1324235 h 2647160"/>
              <a:gd name="connsiteX1" fmla="*/ 1687949 w 2510212"/>
              <a:gd name="connsiteY1" fmla="*/ 2569062 h 2647160"/>
              <a:gd name="connsiteX2" fmla="*/ 1 w 2510212"/>
              <a:gd name="connsiteY2" fmla="*/ 1959096 h 2647160"/>
              <a:gd name="connsiteX3" fmla="*/ 0 w 2510212"/>
              <a:gd name="connsiteY3" fmla="*/ 699138 h 2647160"/>
              <a:gd name="connsiteX4" fmla="*/ 1637436 w 2510212"/>
              <a:gd name="connsiteY4" fmla="*/ 77374 h 2647160"/>
              <a:gd name="connsiteX5" fmla="*/ 2510187 w 2510212"/>
              <a:gd name="connsiteY5" fmla="*/ 1324235 h 2647160"/>
              <a:gd name="connsiteX0" fmla="*/ 2510187 w 2510212"/>
              <a:gd name="connsiteY0" fmla="*/ 1324235 h 2647160"/>
              <a:gd name="connsiteX1" fmla="*/ 1687949 w 2510212"/>
              <a:gd name="connsiteY1" fmla="*/ 2569062 h 2647160"/>
              <a:gd name="connsiteX2" fmla="*/ 1 w 2510212"/>
              <a:gd name="connsiteY2" fmla="*/ 1959096 h 2647160"/>
              <a:gd name="connsiteX3" fmla="*/ 0 w 2510212"/>
              <a:gd name="connsiteY3" fmla="*/ 699138 h 2647160"/>
              <a:gd name="connsiteX4" fmla="*/ 1637436 w 2510212"/>
              <a:gd name="connsiteY4" fmla="*/ 77374 h 2647160"/>
              <a:gd name="connsiteX5" fmla="*/ 2510187 w 2510212"/>
              <a:gd name="connsiteY5" fmla="*/ 1324235 h 2647160"/>
              <a:gd name="connsiteX0" fmla="*/ 2510187 w 2510212"/>
              <a:gd name="connsiteY0" fmla="*/ 1324235 h 2604023"/>
              <a:gd name="connsiteX1" fmla="*/ 1687949 w 2510212"/>
              <a:gd name="connsiteY1" fmla="*/ 2569062 h 2604023"/>
              <a:gd name="connsiteX2" fmla="*/ 1 w 2510212"/>
              <a:gd name="connsiteY2" fmla="*/ 1959096 h 2604023"/>
              <a:gd name="connsiteX3" fmla="*/ 0 w 2510212"/>
              <a:gd name="connsiteY3" fmla="*/ 699138 h 2604023"/>
              <a:gd name="connsiteX4" fmla="*/ 1637436 w 2510212"/>
              <a:gd name="connsiteY4" fmla="*/ 77374 h 2604023"/>
              <a:gd name="connsiteX5" fmla="*/ 2510187 w 2510212"/>
              <a:gd name="connsiteY5" fmla="*/ 1324235 h 2604023"/>
              <a:gd name="connsiteX0" fmla="*/ 2510187 w 2510212"/>
              <a:gd name="connsiteY0" fmla="*/ 1324235 h 2605263"/>
              <a:gd name="connsiteX1" fmla="*/ 1687949 w 2510212"/>
              <a:gd name="connsiteY1" fmla="*/ 2569062 h 2605263"/>
              <a:gd name="connsiteX2" fmla="*/ 1 w 2510212"/>
              <a:gd name="connsiteY2" fmla="*/ 1959096 h 2605263"/>
              <a:gd name="connsiteX3" fmla="*/ 0 w 2510212"/>
              <a:gd name="connsiteY3" fmla="*/ 699138 h 2605263"/>
              <a:gd name="connsiteX4" fmla="*/ 1637436 w 2510212"/>
              <a:gd name="connsiteY4" fmla="*/ 77374 h 2605263"/>
              <a:gd name="connsiteX5" fmla="*/ 2510187 w 2510212"/>
              <a:gd name="connsiteY5" fmla="*/ 1324235 h 2605263"/>
              <a:gd name="connsiteX0" fmla="*/ 2510187 w 2510212"/>
              <a:gd name="connsiteY0" fmla="*/ 1324235 h 2605263"/>
              <a:gd name="connsiteX1" fmla="*/ 1687949 w 2510212"/>
              <a:gd name="connsiteY1" fmla="*/ 2569062 h 2605263"/>
              <a:gd name="connsiteX2" fmla="*/ 1 w 2510212"/>
              <a:gd name="connsiteY2" fmla="*/ 1959096 h 2605263"/>
              <a:gd name="connsiteX3" fmla="*/ 0 w 2510212"/>
              <a:gd name="connsiteY3" fmla="*/ 699138 h 2605263"/>
              <a:gd name="connsiteX4" fmla="*/ 1637436 w 2510212"/>
              <a:gd name="connsiteY4" fmla="*/ 77374 h 2605263"/>
              <a:gd name="connsiteX5" fmla="*/ 2510187 w 2510212"/>
              <a:gd name="connsiteY5" fmla="*/ 1324235 h 2605263"/>
              <a:gd name="connsiteX0" fmla="*/ 2510187 w 2510212"/>
              <a:gd name="connsiteY0" fmla="*/ 1324235 h 2615113"/>
              <a:gd name="connsiteX1" fmla="*/ 1687949 w 2510212"/>
              <a:gd name="connsiteY1" fmla="*/ 2569062 h 2615113"/>
              <a:gd name="connsiteX2" fmla="*/ 1 w 2510212"/>
              <a:gd name="connsiteY2" fmla="*/ 1959096 h 2615113"/>
              <a:gd name="connsiteX3" fmla="*/ 0 w 2510212"/>
              <a:gd name="connsiteY3" fmla="*/ 699138 h 2615113"/>
              <a:gd name="connsiteX4" fmla="*/ 1637436 w 2510212"/>
              <a:gd name="connsiteY4" fmla="*/ 77374 h 2615113"/>
              <a:gd name="connsiteX5" fmla="*/ 2510187 w 2510212"/>
              <a:gd name="connsiteY5" fmla="*/ 1324235 h 2615113"/>
              <a:gd name="connsiteX0" fmla="*/ 2510187 w 2510212"/>
              <a:gd name="connsiteY0" fmla="*/ 1324235 h 2615113"/>
              <a:gd name="connsiteX1" fmla="*/ 1687949 w 2510212"/>
              <a:gd name="connsiteY1" fmla="*/ 2569062 h 2615113"/>
              <a:gd name="connsiteX2" fmla="*/ 1 w 2510212"/>
              <a:gd name="connsiteY2" fmla="*/ 1959096 h 2615113"/>
              <a:gd name="connsiteX3" fmla="*/ 0 w 2510212"/>
              <a:gd name="connsiteY3" fmla="*/ 699138 h 2615113"/>
              <a:gd name="connsiteX4" fmla="*/ 1637436 w 2510212"/>
              <a:gd name="connsiteY4" fmla="*/ 77374 h 2615113"/>
              <a:gd name="connsiteX5" fmla="*/ 2510187 w 2510212"/>
              <a:gd name="connsiteY5" fmla="*/ 1324235 h 2615113"/>
              <a:gd name="connsiteX0" fmla="*/ 2510187 w 2510212"/>
              <a:gd name="connsiteY0" fmla="*/ 1324235 h 2667863"/>
              <a:gd name="connsiteX1" fmla="*/ 1687949 w 2510212"/>
              <a:gd name="connsiteY1" fmla="*/ 2569062 h 2667863"/>
              <a:gd name="connsiteX2" fmla="*/ 1 w 2510212"/>
              <a:gd name="connsiteY2" fmla="*/ 1959096 h 2667863"/>
              <a:gd name="connsiteX3" fmla="*/ 0 w 2510212"/>
              <a:gd name="connsiteY3" fmla="*/ 699138 h 2667863"/>
              <a:gd name="connsiteX4" fmla="*/ 1637436 w 2510212"/>
              <a:gd name="connsiteY4" fmla="*/ 77374 h 2667863"/>
              <a:gd name="connsiteX5" fmla="*/ 2510187 w 2510212"/>
              <a:gd name="connsiteY5" fmla="*/ 1324235 h 2667863"/>
              <a:gd name="connsiteX0" fmla="*/ 2510187 w 2510212"/>
              <a:gd name="connsiteY0" fmla="*/ 1324235 h 2667863"/>
              <a:gd name="connsiteX1" fmla="*/ 1687949 w 2510212"/>
              <a:gd name="connsiteY1" fmla="*/ 2569062 h 2667863"/>
              <a:gd name="connsiteX2" fmla="*/ 1 w 2510212"/>
              <a:gd name="connsiteY2" fmla="*/ 1959096 h 2667863"/>
              <a:gd name="connsiteX3" fmla="*/ 0 w 2510212"/>
              <a:gd name="connsiteY3" fmla="*/ 699138 h 2667863"/>
              <a:gd name="connsiteX4" fmla="*/ 1637436 w 2510212"/>
              <a:gd name="connsiteY4" fmla="*/ 77374 h 2667863"/>
              <a:gd name="connsiteX5" fmla="*/ 2510187 w 2510212"/>
              <a:gd name="connsiteY5" fmla="*/ 1324235 h 2667863"/>
              <a:gd name="connsiteX0" fmla="*/ 2510187 w 2510212"/>
              <a:gd name="connsiteY0" fmla="*/ 1324235 h 2667863"/>
              <a:gd name="connsiteX1" fmla="*/ 1687949 w 2510212"/>
              <a:gd name="connsiteY1" fmla="*/ 2569062 h 2667863"/>
              <a:gd name="connsiteX2" fmla="*/ 1 w 2510212"/>
              <a:gd name="connsiteY2" fmla="*/ 1959096 h 2667863"/>
              <a:gd name="connsiteX3" fmla="*/ 0 w 2510212"/>
              <a:gd name="connsiteY3" fmla="*/ 699138 h 2667863"/>
              <a:gd name="connsiteX4" fmla="*/ 1637436 w 2510212"/>
              <a:gd name="connsiteY4" fmla="*/ 77374 h 2667863"/>
              <a:gd name="connsiteX5" fmla="*/ 2510187 w 2510212"/>
              <a:gd name="connsiteY5" fmla="*/ 1324235 h 2667863"/>
              <a:gd name="connsiteX0" fmla="*/ 2510187 w 2510212"/>
              <a:gd name="connsiteY0" fmla="*/ 1324235 h 2665682"/>
              <a:gd name="connsiteX1" fmla="*/ 1687949 w 2510212"/>
              <a:gd name="connsiteY1" fmla="*/ 2569062 h 2665682"/>
              <a:gd name="connsiteX2" fmla="*/ 1 w 2510212"/>
              <a:gd name="connsiteY2" fmla="*/ 1959096 h 2665682"/>
              <a:gd name="connsiteX3" fmla="*/ 0 w 2510212"/>
              <a:gd name="connsiteY3" fmla="*/ 699138 h 2665682"/>
              <a:gd name="connsiteX4" fmla="*/ 1637436 w 2510212"/>
              <a:gd name="connsiteY4" fmla="*/ 77374 h 2665682"/>
              <a:gd name="connsiteX5" fmla="*/ 2510187 w 2510212"/>
              <a:gd name="connsiteY5" fmla="*/ 1324235 h 2665682"/>
              <a:gd name="connsiteX0" fmla="*/ 2510187 w 2510212"/>
              <a:gd name="connsiteY0" fmla="*/ 1328836 h 2670283"/>
              <a:gd name="connsiteX1" fmla="*/ 1687949 w 2510212"/>
              <a:gd name="connsiteY1" fmla="*/ 2573663 h 2670283"/>
              <a:gd name="connsiteX2" fmla="*/ 1 w 2510212"/>
              <a:gd name="connsiteY2" fmla="*/ 1963697 h 2670283"/>
              <a:gd name="connsiteX3" fmla="*/ 0 w 2510212"/>
              <a:gd name="connsiteY3" fmla="*/ 703739 h 2670283"/>
              <a:gd name="connsiteX4" fmla="*/ 1637436 w 2510212"/>
              <a:gd name="connsiteY4" fmla="*/ 81975 h 2670283"/>
              <a:gd name="connsiteX5" fmla="*/ 2510187 w 2510212"/>
              <a:gd name="connsiteY5" fmla="*/ 1328836 h 2670283"/>
              <a:gd name="connsiteX0" fmla="*/ 2510187 w 2510212"/>
              <a:gd name="connsiteY0" fmla="*/ 1325984 h 2667431"/>
              <a:gd name="connsiteX1" fmla="*/ 1687949 w 2510212"/>
              <a:gd name="connsiteY1" fmla="*/ 2570811 h 2667431"/>
              <a:gd name="connsiteX2" fmla="*/ 1 w 2510212"/>
              <a:gd name="connsiteY2" fmla="*/ 1960845 h 2667431"/>
              <a:gd name="connsiteX3" fmla="*/ 0 w 2510212"/>
              <a:gd name="connsiteY3" fmla="*/ 716836 h 2667431"/>
              <a:gd name="connsiteX4" fmla="*/ 1637436 w 2510212"/>
              <a:gd name="connsiteY4" fmla="*/ 79123 h 2667431"/>
              <a:gd name="connsiteX5" fmla="*/ 2510187 w 2510212"/>
              <a:gd name="connsiteY5" fmla="*/ 1325984 h 266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0212" h="2667431">
                <a:moveTo>
                  <a:pt x="2510187" y="1325984"/>
                </a:moveTo>
                <a:cubicBezTo>
                  <a:pt x="2507087" y="1798859"/>
                  <a:pt x="2325756" y="2233353"/>
                  <a:pt x="1687949" y="2570811"/>
                </a:cubicBezTo>
                <a:cubicBezTo>
                  <a:pt x="970397" y="2860423"/>
                  <a:pt x="219095" y="2452634"/>
                  <a:pt x="1" y="1960845"/>
                </a:cubicBezTo>
                <a:cubicBezTo>
                  <a:pt x="3983" y="1597801"/>
                  <a:pt x="3540" y="1148300"/>
                  <a:pt x="0" y="716836"/>
                </a:cubicBezTo>
                <a:cubicBezTo>
                  <a:pt x="325861" y="28684"/>
                  <a:pt x="1204894" y="-114551"/>
                  <a:pt x="1637436" y="79123"/>
                </a:cubicBezTo>
                <a:cubicBezTo>
                  <a:pt x="2235601" y="335696"/>
                  <a:pt x="2513287" y="853109"/>
                  <a:pt x="2510187" y="1325984"/>
                </a:cubicBezTo>
                <a:close/>
              </a:path>
            </a:pathLst>
          </a:custGeom>
          <a:noFill/>
          <a:ln>
            <a:noFill/>
          </a:ln>
        </p:spPr>
        <p:txBody>
          <a:bodyPr wrap="square" lIns="360000" tIns="396000" rIns="360000" anchor="t" anchorCtr="0"/>
          <a:lstStyle>
            <a:lvl1pPr marL="0" indent="0" algn="ctr" defTabSz="914400" rtl="0" eaLnBrk="1" latinLnBrk="0" hangingPunct="1">
              <a:lnSpc>
                <a:spcPct val="90000"/>
              </a:lnSpc>
              <a:spcBef>
                <a:spcPts val="1000"/>
              </a:spcBef>
              <a:buClr>
                <a:schemeClr val="accent1"/>
              </a:buClr>
              <a:buFontTx/>
              <a:buNone/>
              <a:defRPr lang="sv-SE" sz="1400" i="1" kern="1200" dirty="0">
                <a:solidFill>
                  <a:srgbClr val="424542"/>
                </a:solidFill>
                <a:latin typeface="+mn-lt"/>
                <a:ea typeface="+mn-ea"/>
                <a:cs typeface="+mn-cs"/>
              </a:defRPr>
            </a:lvl1pPr>
          </a:lstStyle>
          <a:p>
            <a:r>
              <a:rPr lang="sv-SE"/>
              <a:t>Klicka på ikonen för att lägga till en bild</a:t>
            </a:r>
            <a:endParaRPr lang="sv-SE" dirty="0"/>
          </a:p>
        </p:txBody>
      </p:sp>
      <p:sp>
        <p:nvSpPr>
          <p:cNvPr id="16" name="Platshållare för bild 12"/>
          <p:cNvSpPr>
            <a:spLocks noGrp="1" noChangeAspect="1"/>
          </p:cNvSpPr>
          <p:nvPr>
            <p:ph type="pic" sz="quarter" idx="16"/>
          </p:nvPr>
        </p:nvSpPr>
        <p:spPr>
          <a:xfrm>
            <a:off x="9693274" y="494270"/>
            <a:ext cx="2667600" cy="2668587"/>
          </a:xfrm>
          <a:prstGeom prst="chord">
            <a:avLst>
              <a:gd name="adj1" fmla="val 1758491"/>
              <a:gd name="adj2" fmla="val 19848565"/>
            </a:avLst>
          </a:prstGeom>
          <a:noFill/>
        </p:spPr>
        <p:txBody>
          <a:bodyPr anchor="t" anchorCtr="0"/>
          <a:lstStyle>
            <a:lvl1pPr marL="0" indent="0" algn="ctr">
              <a:buFontTx/>
              <a:buNone/>
              <a:defRPr sz="1400"/>
            </a:lvl1pPr>
          </a:lstStyle>
          <a:p>
            <a:r>
              <a:rPr lang="sv-SE"/>
              <a:t>Klicka på ikonen för att lägga till en bild</a:t>
            </a:r>
            <a:endParaRPr lang="sv-SE" dirty="0"/>
          </a:p>
        </p:txBody>
      </p:sp>
      <p:sp>
        <p:nvSpPr>
          <p:cNvPr id="2" name="Rubrik 1"/>
          <p:cNvSpPr>
            <a:spLocks noGrp="1"/>
          </p:cNvSpPr>
          <p:nvPr>
            <p:ph type="ctrTitle"/>
          </p:nvPr>
        </p:nvSpPr>
        <p:spPr>
          <a:xfrm>
            <a:off x="1524000" y="3437125"/>
            <a:ext cx="9144000" cy="1800000"/>
          </a:xfrm>
        </p:spPr>
        <p:txBody>
          <a:bodyPr anchor="ctr">
            <a:normAutofit/>
          </a:bodyPr>
          <a:lstStyle>
            <a:lvl1pPr algn="ctr">
              <a:defRPr sz="6000"/>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5304125"/>
            <a:ext cx="9144000" cy="720000"/>
          </a:xfrm>
        </p:spPr>
        <p:txBody>
          <a:bodyPr anchor="b"/>
          <a:lstStyle>
            <a:lvl1pPr marL="0" indent="0" algn="ctr">
              <a:spcBef>
                <a:spcPts val="0"/>
              </a:spcBef>
              <a:buNone/>
              <a:defRPr sz="2400" b="1"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9E45A5BF-CBAF-4295-8A02-CEF9AC571E47}" type="datetimeFigureOut">
              <a:rPr lang="sv-SE" smtClean="0"/>
              <a:t>2026-02-18</a:t>
            </a:fld>
            <a:endParaRPr lang="sv-SE"/>
          </a:p>
        </p:txBody>
      </p:sp>
      <p:sp>
        <p:nvSpPr>
          <p:cNvPr id="6" name="Platshållare för bildnummer 5"/>
          <p:cNvSpPr>
            <a:spLocks noGrp="1"/>
          </p:cNvSpPr>
          <p:nvPr>
            <p:ph type="sldNum" sz="quarter" idx="12"/>
          </p:nvPr>
        </p:nvSpPr>
        <p:spPr/>
        <p:txBody>
          <a:bodyPr/>
          <a:lstStyle/>
          <a:p>
            <a:fld id="{BC759070-4A51-42DF-9F53-B2FFC7017EA6}" type="slidenum">
              <a:rPr lang="sv-SE" smtClean="0"/>
              <a:t>‹#›</a:t>
            </a:fld>
            <a:endParaRPr lang="sv-SE"/>
          </a:p>
        </p:txBody>
      </p:sp>
      <p:sp>
        <p:nvSpPr>
          <p:cNvPr id="14" name="Platshållare för bild 12"/>
          <p:cNvSpPr>
            <a:spLocks noGrp="1" noChangeAspect="1"/>
          </p:cNvSpPr>
          <p:nvPr>
            <p:ph type="pic" sz="quarter" idx="14"/>
          </p:nvPr>
        </p:nvSpPr>
        <p:spPr>
          <a:xfrm>
            <a:off x="3118505" y="494270"/>
            <a:ext cx="2667600" cy="2668587"/>
          </a:xfrm>
          <a:prstGeom prst="ellipse">
            <a:avLst/>
          </a:prstGeom>
        </p:spPr>
        <p:txBody>
          <a:bodyPr/>
          <a:lstStyle>
            <a:lvl1pPr marL="0" indent="0" algn="ctr">
              <a:buFontTx/>
              <a:buNone/>
              <a:defRPr sz="1400"/>
            </a:lvl1pPr>
          </a:lstStyle>
          <a:p>
            <a:r>
              <a:rPr lang="sv-SE"/>
              <a:t>Klicka på ikonen för att lägga till en bild</a:t>
            </a:r>
            <a:endParaRPr lang="sv-SE" dirty="0"/>
          </a:p>
        </p:txBody>
      </p:sp>
      <p:sp>
        <p:nvSpPr>
          <p:cNvPr id="15" name="Platshållare för bild 12"/>
          <p:cNvSpPr>
            <a:spLocks noGrp="1" noChangeAspect="1"/>
          </p:cNvSpPr>
          <p:nvPr>
            <p:ph type="pic" sz="quarter" idx="15"/>
          </p:nvPr>
        </p:nvSpPr>
        <p:spPr>
          <a:xfrm>
            <a:off x="6405890" y="494270"/>
            <a:ext cx="2667600" cy="2668587"/>
          </a:xfrm>
          <a:prstGeom prst="ellipse">
            <a:avLst/>
          </a:prstGeom>
          <a:noFill/>
        </p:spPr>
        <p:txBody>
          <a:bodyPr/>
          <a:lstStyle>
            <a:lvl1pPr marL="0" indent="0" algn="ctr">
              <a:buFontTx/>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113236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9" name="Platshållare för sidfot 8"/>
          <p:cNvSpPr>
            <a:spLocks noGrp="1"/>
          </p:cNvSpPr>
          <p:nvPr>
            <p:ph type="ftr" sz="quarter" idx="11"/>
          </p:nvPr>
        </p:nvSpPr>
        <p:spPr/>
        <p:txBody>
          <a:bodyPr/>
          <a:lstStyle/>
          <a:p>
            <a:endParaRPr lang="sv-SE" dirty="0"/>
          </a:p>
        </p:txBody>
      </p:sp>
      <p:sp>
        <p:nvSpPr>
          <p:cNvPr id="2" name="Rubrik 1"/>
          <p:cNvSpPr>
            <a:spLocks noGrp="1"/>
          </p:cNvSpPr>
          <p:nvPr>
            <p:ph type="title"/>
          </p:nvPr>
        </p:nvSpPr>
        <p:spPr>
          <a:xfrm>
            <a:off x="839787" y="360000"/>
            <a:ext cx="4536000" cy="1324800"/>
          </a:xfrm>
        </p:spPr>
        <p:txBody>
          <a:bodyPr anchor="t"/>
          <a:lstStyle>
            <a:lvl1pPr>
              <a:defRPr sz="3200"/>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6096000" y="-1"/>
            <a:ext cx="6096000" cy="6155267"/>
          </a:xfrm>
        </p:spPr>
        <p:txBody>
          <a:bodyPr tIns="360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839787" y="1808163"/>
            <a:ext cx="4536000" cy="4201261"/>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7"/>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10" name="Platshållare för bildnummer 9"/>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342928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Bild med bildtext">
    <p:spTree>
      <p:nvGrpSpPr>
        <p:cNvPr id="1" name=""/>
        <p:cNvGrpSpPr/>
        <p:nvPr/>
      </p:nvGrpSpPr>
      <p:grpSpPr>
        <a:xfrm>
          <a:off x="0" y="0"/>
          <a:ext cx="0" cy="0"/>
          <a:chOff x="0" y="0"/>
          <a:chExt cx="0" cy="0"/>
        </a:xfrm>
      </p:grpSpPr>
      <p:sp>
        <p:nvSpPr>
          <p:cNvPr id="9" name="Platshållare för sidfot 8"/>
          <p:cNvSpPr>
            <a:spLocks noGrp="1"/>
          </p:cNvSpPr>
          <p:nvPr>
            <p:ph type="ftr" sz="quarter" idx="11"/>
          </p:nvPr>
        </p:nvSpPr>
        <p:spPr/>
        <p:txBody>
          <a:bodyPr/>
          <a:lstStyle/>
          <a:p>
            <a:endParaRPr lang="sv-SE" dirty="0"/>
          </a:p>
        </p:txBody>
      </p:sp>
      <p:sp>
        <p:nvSpPr>
          <p:cNvPr id="2" name="Rubrik 1"/>
          <p:cNvSpPr>
            <a:spLocks noGrp="1"/>
          </p:cNvSpPr>
          <p:nvPr>
            <p:ph type="title"/>
          </p:nvPr>
        </p:nvSpPr>
        <p:spPr>
          <a:xfrm>
            <a:off x="839786" y="360000"/>
            <a:ext cx="6239439" cy="1324800"/>
          </a:xfrm>
        </p:spPr>
        <p:txBody>
          <a:bodyPr anchor="t"/>
          <a:lstStyle>
            <a:lvl1pPr>
              <a:defRPr sz="3200"/>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7685088" y="-1"/>
            <a:ext cx="4506912" cy="6155267"/>
          </a:xfrm>
        </p:spPr>
        <p:txBody>
          <a:bodyPr tIns="360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839786" y="1808163"/>
            <a:ext cx="6239439" cy="4201261"/>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7"/>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10" name="Platshållare för bildnummer 9"/>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2391466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5EF6-D80F-4B88-8FE2-B41991776C63}"/>
              </a:ext>
            </a:extLst>
          </p:cNvPr>
          <p:cNvSpPr>
            <a:spLocks noGrp="1"/>
          </p:cNvSpPr>
          <p:nvPr>
            <p:ph type="title" hasCustomPrompt="1"/>
          </p:nvPr>
        </p:nvSpPr>
        <p:spPr/>
        <p:txBody>
          <a:bodyPr/>
          <a:lstStyle>
            <a:lvl1pPr>
              <a:defRPr>
                <a:latin typeface="+mj-lt"/>
              </a:defRPr>
            </a:lvl1pPr>
          </a:lstStyle>
          <a:p>
            <a:r>
              <a:rPr lang="en-US"/>
              <a:t>Click to edit Master title style</a:t>
            </a:r>
            <a:br>
              <a:rPr lang="en-US"/>
            </a:br>
            <a:endParaRPr lang="sv-SE"/>
          </a:p>
        </p:txBody>
      </p:sp>
      <p:sp>
        <p:nvSpPr>
          <p:cNvPr id="3" name="Slide Number Placeholder 2">
            <a:extLst>
              <a:ext uri="{FF2B5EF4-FFF2-40B4-BE49-F238E27FC236}">
                <a16:creationId xmlns:a16="http://schemas.microsoft.com/office/drawing/2014/main" id="{1B09A14A-4A62-4B83-9C06-2151AA039BAE}"/>
              </a:ext>
            </a:extLst>
          </p:cNvPr>
          <p:cNvSpPr>
            <a:spLocks noGrp="1"/>
          </p:cNvSpPr>
          <p:nvPr>
            <p:ph type="sldNum" sz="quarter" idx="10"/>
          </p:nvPr>
        </p:nvSpPr>
        <p:spPr/>
        <p:txBody>
          <a:bodyPr/>
          <a:lstStyle/>
          <a:p>
            <a:fld id="{52326D77-2960-1A4A-B5CA-B95B3484A035}" type="slidenum">
              <a:rPr lang="sv-SE" smtClean="0"/>
              <a:pPr/>
              <a:t>‹#›</a:t>
            </a:fld>
            <a:endParaRPr lang="sv-SE"/>
          </a:p>
        </p:txBody>
      </p:sp>
      <p:sp>
        <p:nvSpPr>
          <p:cNvPr id="10" name="Content Placeholder 9">
            <a:extLst>
              <a:ext uri="{FF2B5EF4-FFF2-40B4-BE49-F238E27FC236}">
                <a16:creationId xmlns:a16="http://schemas.microsoft.com/office/drawing/2014/main" id="{41471E35-BD97-49AC-BE8D-1C4273B595B0}"/>
              </a:ext>
            </a:extLst>
          </p:cNvPr>
          <p:cNvSpPr>
            <a:spLocks noGrp="1"/>
          </p:cNvSpPr>
          <p:nvPr>
            <p:ph sz="quarter" idx="11"/>
          </p:nvPr>
        </p:nvSpPr>
        <p:spPr>
          <a:xfrm>
            <a:off x="685800" y="1581150"/>
            <a:ext cx="10774363" cy="4656136"/>
          </a:xfrm>
          <a:prstGeom prst="rect">
            <a:avLst/>
          </a:prstGeom>
        </p:spPr>
        <p:txBody>
          <a:bodyPr>
            <a:normAutofit/>
          </a:bodyPr>
          <a:lstStyle>
            <a:lvl1pPr>
              <a:defRPr sz="1100">
                <a:latin typeface="+mj-lt"/>
              </a:defRPr>
            </a:lvl1pPr>
            <a:lvl2pPr>
              <a:defRPr sz="1100">
                <a:latin typeface="+mj-lt"/>
              </a:defRPr>
            </a:lvl2pPr>
            <a:lvl3pPr>
              <a:defRPr sz="1100">
                <a:latin typeface="+mj-lt"/>
              </a:defRPr>
            </a:lvl3pPr>
            <a:lvl4pPr>
              <a:defRPr sz="1100">
                <a:latin typeface="+mj-lt"/>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3">
            <a:extLst>
              <a:ext uri="{FF2B5EF4-FFF2-40B4-BE49-F238E27FC236}">
                <a16:creationId xmlns:a16="http://schemas.microsoft.com/office/drawing/2014/main" id="{896991E3-84BE-4F3B-89F9-64D1BBB51195}"/>
              </a:ext>
            </a:extLst>
          </p:cNvPr>
          <p:cNvSpPr>
            <a:spLocks noGrp="1"/>
          </p:cNvSpPr>
          <p:nvPr>
            <p:ph type="ftr" sz="quarter" idx="12"/>
          </p:nvPr>
        </p:nvSpPr>
        <p:spPr>
          <a:xfrm>
            <a:off x="685799" y="6399090"/>
            <a:ext cx="7943851" cy="322385"/>
          </a:xfrm>
        </p:spPr>
        <p:txBody>
          <a:bodyPr anchor="b"/>
          <a:lstStyle>
            <a:lvl1pPr algn="l">
              <a:defRPr/>
            </a:lvl1pPr>
          </a:lstStyle>
          <a:p>
            <a:endParaRPr lang="sv-SE"/>
          </a:p>
        </p:txBody>
      </p:sp>
    </p:spTree>
    <p:extLst>
      <p:ext uri="{BB962C8B-B14F-4D97-AF65-F5344CB8AC3E}">
        <p14:creationId xmlns:p14="http://schemas.microsoft.com/office/powerpoint/2010/main" val="213489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A05E-6585-488A-937F-2FEACD8E0484}"/>
              </a:ext>
            </a:extLst>
          </p:cNvPr>
          <p:cNvSpPr>
            <a:spLocks noGrp="1"/>
          </p:cNvSpPr>
          <p:nvPr>
            <p:ph type="title"/>
          </p:nvPr>
        </p:nvSpPr>
        <p:spPr>
          <a:xfrm>
            <a:off x="838200" y="2766219"/>
            <a:ext cx="10515600" cy="1325563"/>
          </a:xfrm>
        </p:spPr>
        <p:txBody>
          <a:bodyPr>
            <a:normAutofit/>
          </a:bodyPr>
          <a:lstStyle>
            <a:lvl1pPr algn="ctr">
              <a:defRPr sz="3200"/>
            </a:lvl1pPr>
          </a:lstStyle>
          <a:p>
            <a:r>
              <a:rPr lang="en-US" dirty="0"/>
              <a:t>Click to edit Master title style</a:t>
            </a:r>
            <a:endParaRPr lang="sv-SE" dirty="0"/>
          </a:p>
        </p:txBody>
      </p:sp>
      <p:sp>
        <p:nvSpPr>
          <p:cNvPr id="4" name="Footer Placeholder 3">
            <a:extLst>
              <a:ext uri="{FF2B5EF4-FFF2-40B4-BE49-F238E27FC236}">
                <a16:creationId xmlns:a16="http://schemas.microsoft.com/office/drawing/2014/main" id="{E74B4F7D-C637-4164-83D5-4CBD2B4782BA}"/>
              </a:ext>
            </a:extLst>
          </p:cNvPr>
          <p:cNvSpPr>
            <a:spLocks noGrp="1"/>
          </p:cNvSpPr>
          <p:nvPr>
            <p:ph type="ftr" sz="quarter" idx="11"/>
          </p:nvPr>
        </p:nvSpPr>
        <p:spPr/>
        <p:txBody>
          <a:bodyPr/>
          <a:lstStyle/>
          <a:p>
            <a:r>
              <a:rPr lang="sv-SE" dirty="0"/>
              <a:t>(c) Anders Forslund anders.forslund@chalmers.se</a:t>
            </a:r>
          </a:p>
        </p:txBody>
      </p:sp>
      <p:sp>
        <p:nvSpPr>
          <p:cNvPr id="5" name="Slide Number Placeholder 4">
            <a:extLst>
              <a:ext uri="{FF2B5EF4-FFF2-40B4-BE49-F238E27FC236}">
                <a16:creationId xmlns:a16="http://schemas.microsoft.com/office/drawing/2014/main" id="{22BEA4D2-5D59-4DCD-B472-F575607E1CD2}"/>
              </a:ext>
            </a:extLst>
          </p:cNvPr>
          <p:cNvSpPr>
            <a:spLocks noGrp="1"/>
          </p:cNvSpPr>
          <p:nvPr>
            <p:ph type="sldNum" sz="quarter" idx="12"/>
          </p:nvPr>
        </p:nvSpPr>
        <p:spPr/>
        <p:txBody>
          <a:bodyPr/>
          <a:lstStyle/>
          <a:p>
            <a:fld id="{377EB790-A5FE-4C7F-A949-641F32BF00A4}" type="slidenum">
              <a:rPr lang="sv-SE" smtClean="0"/>
              <a:t>‹#›</a:t>
            </a:fld>
            <a:endParaRPr lang="sv-SE"/>
          </a:p>
        </p:txBody>
      </p:sp>
    </p:spTree>
    <p:extLst>
      <p:ext uri="{BB962C8B-B14F-4D97-AF65-F5344CB8AC3E}">
        <p14:creationId xmlns:p14="http://schemas.microsoft.com/office/powerpoint/2010/main" val="328458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1308000" y="1825625"/>
            <a:ext cx="9576000" cy="4176000"/>
          </a:xfrm>
        </p:spPr>
        <p:txBody>
          <a:bodyPr/>
          <a:lstStyle>
            <a:lvl1pPr marL="288000" indent="-288000">
              <a:defRPr/>
            </a:lvl1pPr>
            <a:lvl2pPr marL="720000" indent="-288000">
              <a:defRPr/>
            </a:lvl2pPr>
            <a:lvl3pPr marL="1188000" indent="-288000">
              <a:defRPr/>
            </a:lvl3pPr>
            <a:lvl4pPr marL="1656000" indent="-288000">
              <a:defRPr/>
            </a:lvl4pPr>
            <a:lvl5pPr marL="2124000"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249050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ternativ rubrikbild">
    <p:spTree>
      <p:nvGrpSpPr>
        <p:cNvPr id="1" name=""/>
        <p:cNvGrpSpPr/>
        <p:nvPr/>
      </p:nvGrpSpPr>
      <p:grpSpPr>
        <a:xfrm>
          <a:off x="0" y="0"/>
          <a:ext cx="0" cy="0"/>
          <a:chOff x="0" y="0"/>
          <a:chExt cx="0" cy="0"/>
        </a:xfrm>
      </p:grpSpPr>
      <p:pic>
        <p:nvPicPr>
          <p:cNvPr id="5" name="Bildobjekt 4" descr="En bild som visar Teckensnitt, grön, Grafik, text&#10;&#10;Automatiskt genererad beskrivning">
            <a:extLst>
              <a:ext uri="{FF2B5EF4-FFF2-40B4-BE49-F238E27FC236}">
                <a16:creationId xmlns:a16="http://schemas.microsoft.com/office/drawing/2014/main" id="{C58AE814-0507-7BC4-A6B4-10A18780D1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8455" y="6244745"/>
            <a:ext cx="2399069" cy="428555"/>
          </a:xfrm>
          <a:prstGeom prst="rect">
            <a:avLst/>
          </a:prstGeom>
        </p:spPr>
      </p:pic>
      <p:sp>
        <p:nvSpPr>
          <p:cNvPr id="10" name="Platshållare för bild 9"/>
          <p:cNvSpPr>
            <a:spLocks noGrp="1"/>
          </p:cNvSpPr>
          <p:nvPr>
            <p:ph type="pic" sz="quarter" idx="13"/>
          </p:nvPr>
        </p:nvSpPr>
        <p:spPr>
          <a:xfrm>
            <a:off x="0" y="-2"/>
            <a:ext cx="12192000" cy="4320000"/>
          </a:xfrm>
        </p:spPr>
        <p:txBody>
          <a:bodyPr tIns="360000"/>
          <a:lstStyle>
            <a:lvl1pPr marL="0" indent="0" algn="ctr">
              <a:buFontTx/>
              <a:buNone/>
              <a:defRPr sz="1800"/>
            </a:lvl1pPr>
          </a:lstStyle>
          <a:p>
            <a:r>
              <a:rPr lang="sv-SE"/>
              <a:t>Klicka på ikonen för att lägga till en bild</a:t>
            </a:r>
            <a:endParaRPr lang="sv-SE" dirty="0"/>
          </a:p>
        </p:txBody>
      </p:sp>
      <p:sp>
        <p:nvSpPr>
          <p:cNvPr id="2" name="Rubrik 1"/>
          <p:cNvSpPr>
            <a:spLocks noGrp="1"/>
          </p:cNvSpPr>
          <p:nvPr>
            <p:ph type="title"/>
          </p:nvPr>
        </p:nvSpPr>
        <p:spPr>
          <a:xfrm>
            <a:off x="831850" y="4419609"/>
            <a:ext cx="10515600" cy="1008000"/>
          </a:xfrm>
        </p:spPr>
        <p:txBody>
          <a:bodyPr anchor="b">
            <a:normAutofit/>
          </a:bodyPr>
          <a:lstStyle>
            <a:lvl1pPr algn="ctr">
              <a:lnSpc>
                <a:spcPct val="80000"/>
              </a:lnSpc>
              <a:defRPr sz="42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831850" y="5481323"/>
            <a:ext cx="10515600" cy="540000"/>
          </a:xfrm>
        </p:spPr>
        <p:txBody>
          <a:bodyPr anchor="b"/>
          <a:lstStyle>
            <a:lvl1pPr marL="0" indent="0" algn="ctr">
              <a:buNone/>
              <a:defRPr sz="2400" b="1" i="1">
                <a:solidFill>
                  <a:srgbClr val="4245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lIns="0"/>
          <a:lstStyle/>
          <a:p>
            <a:fld id="{9E45A5BF-CBAF-4295-8A02-CEF9AC571E47}" type="datetimeFigureOut">
              <a:rPr lang="sv-SE" smtClean="0"/>
              <a:t>2026-02-18</a:t>
            </a:fld>
            <a:endParaRPr lang="sv-SE" dirty="0"/>
          </a:p>
        </p:txBody>
      </p:sp>
      <p:sp>
        <p:nvSpPr>
          <p:cNvPr id="6" name="Platshållare för bildnummer 5"/>
          <p:cNvSpPr>
            <a:spLocks noGrp="1"/>
          </p:cNvSpPr>
          <p:nvPr>
            <p:ph type="sldNum" sz="quarter" idx="12"/>
          </p:nvPr>
        </p:nvSpPr>
        <p:spPr/>
        <p:txBody>
          <a:bodyPr/>
          <a:lstStyle/>
          <a:p>
            <a:fld id="{BC759070-4A51-42DF-9F53-B2FFC7017EA6}" type="slidenum">
              <a:rPr lang="sv-SE" smtClean="0"/>
              <a:t>‹#›</a:t>
            </a:fld>
            <a:endParaRPr lang="sv-SE"/>
          </a:p>
        </p:txBody>
      </p:sp>
      <p:sp>
        <p:nvSpPr>
          <p:cNvPr id="12" name="Platshållare för bild 11"/>
          <p:cNvSpPr>
            <a:spLocks noGrp="1"/>
          </p:cNvSpPr>
          <p:nvPr>
            <p:ph type="pic" sz="quarter" idx="14" hasCustomPrompt="1"/>
          </p:nvPr>
        </p:nvSpPr>
        <p:spPr>
          <a:xfrm>
            <a:off x="0" y="4262844"/>
            <a:ext cx="12193200" cy="129600"/>
          </a:xfrm>
          <a:blipFill dpi="0" rotWithShape="1">
            <a:blip r:embed="rId3">
              <a:extLst>
                <a:ext uri="{28A0092B-C50C-407E-A947-70E740481C1C}">
                  <a14:useLocalDpi xmlns:a14="http://schemas.microsoft.com/office/drawing/2010/main" val="0"/>
                </a:ext>
              </a:extLst>
            </a:blip>
            <a:srcRect/>
            <a:stretch>
              <a:fillRect l="614" r="614"/>
            </a:stretch>
          </a:blipFill>
        </p:spPr>
        <p:txBody>
          <a:bodyPr/>
          <a:lstStyle>
            <a:lvl1pPr marL="0" indent="0">
              <a:buNone/>
              <a:defRPr sz="800"/>
            </a:lvl1pPr>
          </a:lstStyle>
          <a:p>
            <a:r>
              <a:rPr lang="sv-SE" dirty="0"/>
              <a:t> </a:t>
            </a:r>
          </a:p>
        </p:txBody>
      </p:sp>
    </p:spTree>
    <p:extLst>
      <p:ext uri="{BB962C8B-B14F-4D97-AF65-F5344CB8AC3E}">
        <p14:creationId xmlns:p14="http://schemas.microsoft.com/office/powerpoint/2010/main" val="30688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3" name="Bildobjekt 2" descr="En bild som visar Teckensnitt, grön, Grafik, text&#10;&#10;Automatiskt genererad beskrivning">
            <a:extLst>
              <a:ext uri="{FF2B5EF4-FFF2-40B4-BE49-F238E27FC236}">
                <a16:creationId xmlns:a16="http://schemas.microsoft.com/office/drawing/2014/main" id="{10F35D28-204A-F913-5B54-509C45D87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8455" y="6244745"/>
            <a:ext cx="2399069" cy="428555"/>
          </a:xfrm>
          <a:prstGeom prst="rect">
            <a:avLst/>
          </a:prstGeom>
        </p:spPr>
      </p:pic>
      <p:sp>
        <p:nvSpPr>
          <p:cNvPr id="2" name="Rubrik 1"/>
          <p:cNvSpPr>
            <a:spLocks noGrp="1"/>
          </p:cNvSpPr>
          <p:nvPr>
            <p:ph type="title"/>
          </p:nvPr>
        </p:nvSpPr>
        <p:spPr>
          <a:xfrm>
            <a:off x="838200" y="1499770"/>
            <a:ext cx="10515600" cy="3858460"/>
          </a:xfrm>
        </p:spPr>
        <p:txBody>
          <a:bodyPr anchor="ctr">
            <a:noAutofit/>
          </a:bodyPr>
          <a:lstStyle>
            <a:lvl1pPr algn="ctr">
              <a:lnSpc>
                <a:spcPct val="100000"/>
              </a:lnSpc>
              <a:defRPr sz="60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lIns="0"/>
          <a:lstStyle/>
          <a:p>
            <a:fld id="{9E45A5BF-CBAF-4295-8A02-CEF9AC571E47}" type="datetimeFigureOut">
              <a:rPr lang="sv-SE" smtClean="0"/>
              <a:t>2026-02-18</a:t>
            </a:fld>
            <a:endParaRPr lang="sv-SE" dirty="0"/>
          </a:p>
        </p:txBody>
      </p:sp>
      <p:sp>
        <p:nvSpPr>
          <p:cNvPr id="6" name="Platshållare för bildnummer 5"/>
          <p:cNvSpPr>
            <a:spLocks noGrp="1"/>
          </p:cNvSpPr>
          <p:nvPr>
            <p:ph type="sldNum" sz="quarter" idx="12"/>
          </p:nvPr>
        </p:nvSpPr>
        <p:spPr/>
        <p:txBody>
          <a:bodyPr/>
          <a:lstStyle/>
          <a:p>
            <a:fld id="{BC759070-4A51-42DF-9F53-B2FFC7017EA6}" type="slidenum">
              <a:rPr lang="sv-SE" smtClean="0"/>
              <a:t>‹#›</a:t>
            </a:fld>
            <a:endParaRPr lang="sv-SE"/>
          </a:p>
        </p:txBody>
      </p:sp>
    </p:spTree>
    <p:extLst>
      <p:ext uri="{BB962C8B-B14F-4D97-AF65-F5344CB8AC3E}">
        <p14:creationId xmlns:p14="http://schemas.microsoft.com/office/powerpoint/2010/main" val="58816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1066803" y="1825625"/>
            <a:ext cx="4680000" cy="417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457739" y="1825625"/>
            <a:ext cx="4680000" cy="417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112883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9788" y="1706564"/>
            <a:ext cx="4908604" cy="720000"/>
          </a:xfrm>
        </p:spPr>
        <p:txBody>
          <a:bodyPr anchor="t"/>
          <a:lstStyle>
            <a:lvl1pPr marL="0" indent="0">
              <a:buNone/>
              <a:defRPr sz="28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068392" y="2505075"/>
            <a:ext cx="4680000" cy="3492000"/>
          </a:xfrm>
        </p:spPr>
        <p:txBody>
          <a:bodyPr/>
          <a:lstStyle>
            <a:lvl1pPr>
              <a:defRPr sz="2200"/>
            </a:lvl1pPr>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220457" y="1706564"/>
            <a:ext cx="4910400" cy="720000"/>
          </a:xfrm>
        </p:spPr>
        <p:txBody>
          <a:bodyPr anchor="t"/>
          <a:lstStyle>
            <a:lvl1pPr marL="0" indent="0">
              <a:buNone/>
              <a:defRPr sz="28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450857" y="2505075"/>
            <a:ext cx="4680000" cy="3492000"/>
          </a:xfrm>
        </p:spPr>
        <p:txBody>
          <a:bodyPr/>
          <a:lstStyle>
            <a:lvl1pPr>
              <a:defRPr sz="2200"/>
            </a:lvl1pPr>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9"/>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11" name="Platshållare för sidfot 10"/>
          <p:cNvSpPr>
            <a:spLocks noGrp="1"/>
          </p:cNvSpPr>
          <p:nvPr>
            <p:ph type="ftr" sz="quarter" idx="11"/>
          </p:nvPr>
        </p:nvSpPr>
        <p:spPr/>
        <p:txBody>
          <a:bodyPr/>
          <a:lstStyle/>
          <a:p>
            <a:endParaRPr lang="sv-SE" dirty="0"/>
          </a:p>
        </p:txBody>
      </p:sp>
      <p:sp>
        <p:nvSpPr>
          <p:cNvPr id="12" name="Platshållare för bildnummer 11"/>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272122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datum 5"/>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8" name="Platshållare för bildnummer 7"/>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70130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Platshållare för datum 5"/>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8" name="Platshållare för bildnummer 7"/>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21413947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7" y="360000"/>
            <a:ext cx="4536000" cy="1324800"/>
          </a:xfrm>
        </p:spPr>
        <p:txBody>
          <a:bodyPr anchor="t"/>
          <a:lstStyle>
            <a:lvl1pPr>
              <a:defRPr sz="3200"/>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6096000" y="368300"/>
            <a:ext cx="5259388" cy="5641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839787" y="1808163"/>
            <a:ext cx="4536000" cy="4201261"/>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7"/>
          <p:cNvSpPr>
            <a:spLocks noGrp="1"/>
          </p:cNvSpPr>
          <p:nvPr>
            <p:ph type="dt" sz="half" idx="10"/>
          </p:nvPr>
        </p:nvSpPr>
        <p:spPr/>
        <p:txBody>
          <a:bodyPr/>
          <a:lstStyle/>
          <a:p>
            <a:fld id="{9E45A5BF-CBAF-4295-8A02-CEF9AC571E47}" type="datetimeFigureOut">
              <a:rPr lang="sv-SE" smtClean="0"/>
              <a:pPr/>
              <a:t>2026-02-18</a:t>
            </a:fld>
            <a:endParaRPr lang="sv-SE" dirty="0"/>
          </a:p>
        </p:txBody>
      </p:sp>
      <p:sp>
        <p:nvSpPr>
          <p:cNvPr id="9" name="Platshållare för sidfot 8"/>
          <p:cNvSpPr>
            <a:spLocks noGrp="1"/>
          </p:cNvSpPr>
          <p:nvPr>
            <p:ph type="ftr" sz="quarter" idx="11"/>
          </p:nvPr>
        </p:nvSpPr>
        <p:spPr/>
        <p:txBody>
          <a:bodyPr/>
          <a:lstStyle/>
          <a:p>
            <a:endParaRPr lang="sv-SE" dirty="0"/>
          </a:p>
        </p:txBody>
      </p:sp>
      <p:sp>
        <p:nvSpPr>
          <p:cNvPr id="10" name="Platshållare för bildnummer 9"/>
          <p:cNvSpPr>
            <a:spLocks noGrp="1"/>
          </p:cNvSpPr>
          <p:nvPr>
            <p:ph type="sldNum" sz="quarter" idx="12"/>
          </p:nvPr>
        </p:nvSpPr>
        <p:spPr/>
        <p:txBody>
          <a:bodyPr/>
          <a:lstStyle/>
          <a:p>
            <a:fld id="{BC759070-4A51-42DF-9F53-B2FFC7017EA6}" type="slidenum">
              <a:rPr lang="sv-SE" smtClean="0"/>
              <a:pPr/>
              <a:t>‹#›</a:t>
            </a:fld>
            <a:endParaRPr lang="sv-SE" dirty="0"/>
          </a:p>
        </p:txBody>
      </p:sp>
    </p:spTree>
    <p:extLst>
      <p:ext uri="{BB962C8B-B14F-4D97-AF65-F5344CB8AC3E}">
        <p14:creationId xmlns:p14="http://schemas.microsoft.com/office/powerpoint/2010/main" val="6606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6156000"/>
            <a:ext cx="12192000" cy="7020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Platshållare för sidfot 8"/>
          <p:cNvSpPr>
            <a:spLocks noGrp="1"/>
          </p:cNvSpPr>
          <p:nvPr>
            <p:ph type="ftr" sz="quarter" idx="3"/>
          </p:nvPr>
        </p:nvSpPr>
        <p:spPr>
          <a:xfrm>
            <a:off x="6659948" y="6382800"/>
            <a:ext cx="3240000" cy="252000"/>
          </a:xfrm>
          <a:prstGeom prst="rect">
            <a:avLst/>
          </a:prstGeom>
        </p:spPr>
        <p:txBody>
          <a:bodyPr vert="horz" lIns="91440" tIns="45720" rIns="91440" bIns="45720" rtlCol="0" anchor="ctr"/>
          <a:lstStyle>
            <a:lvl1pPr algn="l">
              <a:defRPr sz="1200">
                <a:solidFill>
                  <a:schemeClr val="accent3"/>
                </a:solidFill>
              </a:defRPr>
            </a:lvl1pPr>
          </a:lstStyle>
          <a:p>
            <a:endParaRPr lang="sv-SE" dirty="0"/>
          </a:p>
        </p:txBody>
      </p:sp>
      <p:sp>
        <p:nvSpPr>
          <p:cNvPr id="2" name="Platshållare för rubrik 1"/>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1056000" y="1825625"/>
            <a:ext cx="10080000" cy="4176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260680" y="6381000"/>
            <a:ext cx="936000" cy="252000"/>
          </a:xfrm>
          <a:prstGeom prst="rect">
            <a:avLst/>
          </a:prstGeom>
        </p:spPr>
        <p:txBody>
          <a:bodyPr vert="horz" lIns="0" tIns="45720" rIns="91440" bIns="45720" rtlCol="0" anchor="ctr"/>
          <a:lstStyle>
            <a:lvl1pPr algn="l">
              <a:defRPr sz="1200">
                <a:solidFill>
                  <a:schemeClr val="accent3"/>
                </a:solidFill>
              </a:defRPr>
            </a:lvl1pPr>
          </a:lstStyle>
          <a:p>
            <a:fld id="{9E45A5BF-CBAF-4295-8A02-CEF9AC571E47}" type="datetimeFigureOut">
              <a:rPr lang="sv-SE" smtClean="0"/>
              <a:pPr/>
              <a:t>2026-02-18</a:t>
            </a:fld>
            <a:endParaRPr lang="sv-SE" dirty="0"/>
          </a:p>
        </p:txBody>
      </p:sp>
      <p:sp>
        <p:nvSpPr>
          <p:cNvPr id="6" name="Platshållare för bildnummer 5"/>
          <p:cNvSpPr>
            <a:spLocks noGrp="1"/>
          </p:cNvSpPr>
          <p:nvPr>
            <p:ph type="sldNum" sz="quarter" idx="4"/>
          </p:nvPr>
        </p:nvSpPr>
        <p:spPr>
          <a:xfrm>
            <a:off x="5898000" y="6381000"/>
            <a:ext cx="396000" cy="252000"/>
          </a:xfrm>
          <a:prstGeom prst="rect">
            <a:avLst/>
          </a:prstGeom>
        </p:spPr>
        <p:txBody>
          <a:bodyPr vert="horz" lIns="0" tIns="45720" rIns="0" bIns="45720" rtlCol="0" anchor="ctr"/>
          <a:lstStyle>
            <a:lvl1pPr algn="ctr">
              <a:defRPr sz="1200">
                <a:solidFill>
                  <a:schemeClr val="accent3"/>
                </a:solidFill>
              </a:defRPr>
            </a:lvl1pPr>
          </a:lstStyle>
          <a:p>
            <a:fld id="{BC759070-4A51-42DF-9F53-B2FFC7017EA6}" type="slidenum">
              <a:rPr lang="sv-SE" smtClean="0"/>
              <a:pPr/>
              <a:t>‹#›</a:t>
            </a:fld>
            <a:endParaRPr lang="sv-SE" dirty="0"/>
          </a:p>
        </p:txBody>
      </p:sp>
      <p:pic>
        <p:nvPicPr>
          <p:cNvPr id="8" name="Bildobjekt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56941" y="6345000"/>
            <a:ext cx="1799302" cy="324000"/>
          </a:xfrm>
          <a:prstGeom prst="rect">
            <a:avLst/>
          </a:prstGeom>
        </p:spPr>
      </p:pic>
    </p:spTree>
    <p:extLst>
      <p:ext uri="{BB962C8B-B14F-4D97-AF65-F5344CB8AC3E}">
        <p14:creationId xmlns:p14="http://schemas.microsoft.com/office/powerpoint/2010/main" val="134087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b="1" i="1" kern="1200">
          <a:solidFill>
            <a:srgbClr val="42454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i="1" kern="1200">
          <a:solidFill>
            <a:srgbClr val="42454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i="1" kern="1200">
          <a:solidFill>
            <a:srgbClr val="42454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i="1" kern="1200">
          <a:solidFill>
            <a:srgbClr val="42454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alibri" panose="020F0502020204030204" pitchFamily="34" charset="0"/>
        <a:buChar char="‒"/>
        <a:defRPr sz="1800" i="1" kern="1200">
          <a:solidFill>
            <a:srgbClr val="42454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i="1" kern="1200">
          <a:solidFill>
            <a:srgbClr val="4245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cid:cd5252e8-c14a-44bf-8411-720d89f0a0bc"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reel/2688283734875887" TargetMode="External"/><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transportforetagen.se/" TargetMode="External"/><Relationship Id="rId2" Type="http://schemas.openxmlformats.org/officeDocument/2006/relationships/hyperlink" Target="mailto:fredrik.kampfe@transportforetagen.se" TargetMode="Externa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hyperlink" Target="http://www.linkedin.com/in/fredrikkampf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1"/>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5" name="Platshållare för bild 4"/>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b="-9"/>
          <a:stretch/>
        </p:blipFill>
        <p:spPr>
          <a:xfrm>
            <a:off x="9693274" y="494270"/>
            <a:ext cx="2667600" cy="2668587"/>
          </a:xfrm>
        </p:spPr>
      </p:pic>
      <p:sp>
        <p:nvSpPr>
          <p:cNvPr id="8" name="Rubrik 7"/>
          <p:cNvSpPr>
            <a:spLocks noGrp="1"/>
          </p:cNvSpPr>
          <p:nvPr>
            <p:ph type="ctrTitle"/>
          </p:nvPr>
        </p:nvSpPr>
        <p:spPr/>
        <p:txBody>
          <a:bodyPr/>
          <a:lstStyle/>
          <a:p>
            <a:r>
              <a:rPr lang="sv-SE" dirty="0"/>
              <a:t>Svenska Flygbranschen</a:t>
            </a:r>
          </a:p>
        </p:txBody>
      </p:sp>
      <p:sp>
        <p:nvSpPr>
          <p:cNvPr id="9" name="Underrubrik 8"/>
          <p:cNvSpPr>
            <a:spLocks noGrp="1"/>
          </p:cNvSpPr>
          <p:nvPr>
            <p:ph type="subTitle" idx="1"/>
          </p:nvPr>
        </p:nvSpPr>
        <p:spPr/>
        <p:txBody>
          <a:bodyPr/>
          <a:lstStyle/>
          <a:p>
            <a:r>
              <a:rPr lang="sv-SE" dirty="0"/>
              <a:t>Umeåsnack om inrikesflyget</a:t>
            </a:r>
          </a:p>
          <a:p>
            <a:r>
              <a:rPr lang="sv-SE" dirty="0"/>
              <a:t>19 februari 2026</a:t>
            </a:r>
          </a:p>
        </p:txBody>
      </p:sp>
      <p:pic>
        <p:nvPicPr>
          <p:cNvPr id="3" name="Platshållare för bild 2"/>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pic>
        <p:nvPicPr>
          <p:cNvPr id="13" name="Platshållare för bild 12"/>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a:fillRect/>
          </a:stretch>
        </p:blipFill>
        <p:spPr/>
      </p:pic>
      <p:pic>
        <p:nvPicPr>
          <p:cNvPr id="6" name="Bildobjekt 5" descr="En bild som visar leende, Människoansikte, Tand, text&#10;&#10;AI-genererat innehåll kan vara felaktigt.">
            <a:extLst>
              <a:ext uri="{FF2B5EF4-FFF2-40B4-BE49-F238E27FC236}">
                <a16:creationId xmlns:a16="http://schemas.microsoft.com/office/drawing/2014/main" id="{3C21B590-4705-78EF-FF7D-F97AEDCC2907}"/>
              </a:ext>
            </a:extLst>
          </p:cNvPr>
          <p:cNvPicPr>
            <a:picLocks noChangeAspect="1"/>
          </p:cNvPicPr>
          <p:nvPr/>
        </p:nvPicPr>
        <p:blipFill>
          <a:blip r:embed="rId6"/>
          <a:stretch>
            <a:fillRect/>
          </a:stretch>
        </p:blipFill>
        <p:spPr>
          <a:xfrm>
            <a:off x="267289" y="5025369"/>
            <a:ext cx="2242923" cy="1563728"/>
          </a:xfrm>
          <a:prstGeom prst="rect">
            <a:avLst/>
          </a:prstGeom>
        </p:spPr>
      </p:pic>
    </p:spTree>
    <p:extLst>
      <p:ext uri="{BB962C8B-B14F-4D97-AF65-F5344CB8AC3E}">
        <p14:creationId xmlns:p14="http://schemas.microsoft.com/office/powerpoint/2010/main" val="198216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0A9AE-1935-5701-60F4-1CD1EDF7D8F2}"/>
              </a:ext>
            </a:extLst>
          </p:cNvPr>
          <p:cNvSpPr>
            <a:spLocks noGrp="1"/>
          </p:cNvSpPr>
          <p:nvPr>
            <p:ph type="title"/>
          </p:nvPr>
        </p:nvSpPr>
        <p:spPr/>
        <p:txBody>
          <a:bodyPr/>
          <a:lstStyle/>
          <a:p>
            <a:r>
              <a:rPr lang="sv-SE" dirty="0"/>
              <a:t>2. Läget för svenska flyget</a:t>
            </a:r>
          </a:p>
        </p:txBody>
      </p:sp>
    </p:spTree>
    <p:extLst>
      <p:ext uri="{BB962C8B-B14F-4D97-AF65-F5344CB8AC3E}">
        <p14:creationId xmlns:p14="http://schemas.microsoft.com/office/powerpoint/2010/main" val="307472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1373CF-7D23-3D41-ED61-81F1B54BAC0D}"/>
              </a:ext>
            </a:extLst>
          </p:cNvPr>
          <p:cNvSpPr>
            <a:spLocks noGrp="1"/>
          </p:cNvSpPr>
          <p:nvPr>
            <p:ph type="title"/>
          </p:nvPr>
        </p:nvSpPr>
        <p:spPr/>
        <p:txBody>
          <a:bodyPr/>
          <a:lstStyle/>
          <a:p>
            <a:r>
              <a:rPr lang="sv-SE" sz="9600" dirty="0"/>
              <a:t>1983</a:t>
            </a:r>
          </a:p>
        </p:txBody>
      </p:sp>
    </p:spTree>
    <p:extLst>
      <p:ext uri="{BB962C8B-B14F-4D97-AF65-F5344CB8AC3E}">
        <p14:creationId xmlns:p14="http://schemas.microsoft.com/office/powerpoint/2010/main" val="184052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karta, skärmbild&#10;&#10;AI-genererat innehåll kan vara felaktigt.">
            <a:extLst>
              <a:ext uri="{FF2B5EF4-FFF2-40B4-BE49-F238E27FC236}">
                <a16:creationId xmlns:a16="http://schemas.microsoft.com/office/drawing/2014/main" id="{F2B2756E-2F5C-2942-256A-A5702B3E72CC}"/>
              </a:ext>
            </a:extLst>
          </p:cNvPr>
          <p:cNvPicPr>
            <a:picLocks noChangeAspect="1"/>
          </p:cNvPicPr>
          <p:nvPr/>
        </p:nvPicPr>
        <p:blipFill>
          <a:blip r:embed="rId2"/>
          <a:stretch>
            <a:fillRect/>
          </a:stretch>
        </p:blipFill>
        <p:spPr>
          <a:xfrm>
            <a:off x="7849612" y="315685"/>
            <a:ext cx="3108482" cy="5638799"/>
          </a:xfrm>
          <a:prstGeom prst="rect">
            <a:avLst/>
          </a:prstGeom>
        </p:spPr>
      </p:pic>
      <p:pic>
        <p:nvPicPr>
          <p:cNvPr id="5" name="Bildobjekt 4" descr="En bild som visar gul, karta&#10;&#10;AI-genererat innehåll kan vara felaktigt.">
            <a:extLst>
              <a:ext uri="{FF2B5EF4-FFF2-40B4-BE49-F238E27FC236}">
                <a16:creationId xmlns:a16="http://schemas.microsoft.com/office/drawing/2014/main" id="{72217993-7F2D-D0D8-8CFF-0C30DE8581C6}"/>
              </a:ext>
            </a:extLst>
          </p:cNvPr>
          <p:cNvPicPr>
            <a:picLocks noChangeAspect="1"/>
          </p:cNvPicPr>
          <p:nvPr/>
        </p:nvPicPr>
        <p:blipFill>
          <a:blip r:embed="rId3"/>
          <a:stretch>
            <a:fillRect/>
          </a:stretch>
        </p:blipFill>
        <p:spPr>
          <a:xfrm>
            <a:off x="863792" y="479470"/>
            <a:ext cx="6184618" cy="5306286"/>
          </a:xfrm>
          <a:prstGeom prst="rect">
            <a:avLst/>
          </a:prstGeom>
        </p:spPr>
      </p:pic>
      <p:sp>
        <p:nvSpPr>
          <p:cNvPr id="2" name="textruta 1">
            <a:extLst>
              <a:ext uri="{FF2B5EF4-FFF2-40B4-BE49-F238E27FC236}">
                <a16:creationId xmlns:a16="http://schemas.microsoft.com/office/drawing/2014/main" id="{D9BD2D25-815F-46F5-42CF-B0C807583C99}"/>
              </a:ext>
            </a:extLst>
          </p:cNvPr>
          <p:cNvSpPr txBox="1"/>
          <p:nvPr/>
        </p:nvSpPr>
        <p:spPr>
          <a:xfrm>
            <a:off x="3339967" y="6208294"/>
            <a:ext cx="4995512" cy="523220"/>
          </a:xfrm>
          <a:prstGeom prst="rect">
            <a:avLst/>
          </a:prstGeom>
          <a:noFill/>
        </p:spPr>
        <p:txBody>
          <a:bodyPr wrap="square" rtlCol="0">
            <a:spAutoFit/>
          </a:bodyPr>
          <a:lstStyle/>
          <a:p>
            <a:r>
              <a:rPr lang="sv-SE" sz="2800" dirty="0" err="1">
                <a:solidFill>
                  <a:schemeClr val="bg1"/>
                </a:solidFill>
              </a:rPr>
              <a:t>Kl</a:t>
            </a:r>
            <a:r>
              <a:rPr lang="sv-SE" sz="2800" dirty="0">
                <a:solidFill>
                  <a:schemeClr val="bg1"/>
                </a:solidFill>
              </a:rPr>
              <a:t> 15:00 18 februari 2026</a:t>
            </a:r>
          </a:p>
        </p:txBody>
      </p:sp>
    </p:spTree>
    <p:extLst>
      <p:ext uri="{BB962C8B-B14F-4D97-AF65-F5344CB8AC3E}">
        <p14:creationId xmlns:p14="http://schemas.microsoft.com/office/powerpoint/2010/main" val="365784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skärmbild, Graf, linje&#10;&#10;AI-genererat innehåll kan vara felaktigt.">
            <a:extLst>
              <a:ext uri="{FF2B5EF4-FFF2-40B4-BE49-F238E27FC236}">
                <a16:creationId xmlns:a16="http://schemas.microsoft.com/office/drawing/2014/main" id="{7EB6E058-9B6F-E6E2-EA65-3834AB325E4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36817" y="641131"/>
            <a:ext cx="10118366" cy="4393325"/>
          </a:xfrm>
          <a:prstGeom prst="rect">
            <a:avLst/>
          </a:prstGeom>
          <a:noFill/>
          <a:ln>
            <a:noFill/>
          </a:ln>
        </p:spPr>
      </p:pic>
      <p:sp>
        <p:nvSpPr>
          <p:cNvPr id="4" name="textruta 3">
            <a:extLst>
              <a:ext uri="{FF2B5EF4-FFF2-40B4-BE49-F238E27FC236}">
                <a16:creationId xmlns:a16="http://schemas.microsoft.com/office/drawing/2014/main" id="{B7549633-9E7D-18E7-8735-2EF56A62ADF9}"/>
              </a:ext>
            </a:extLst>
          </p:cNvPr>
          <p:cNvSpPr txBox="1"/>
          <p:nvPr/>
        </p:nvSpPr>
        <p:spPr>
          <a:xfrm>
            <a:off x="562304" y="5237284"/>
            <a:ext cx="11782096" cy="575670"/>
          </a:xfrm>
          <a:prstGeom prst="rect">
            <a:avLst/>
          </a:prstGeom>
          <a:noFill/>
        </p:spPr>
        <p:txBody>
          <a:bodyPr wrap="square">
            <a:spAutoFit/>
          </a:bodyPr>
          <a:lstStyle/>
          <a:p>
            <a:pPr>
              <a:lnSpc>
                <a:spcPct val="115000"/>
              </a:lnSpc>
              <a:spcAft>
                <a:spcPts val="800"/>
              </a:spcAft>
              <a:buNone/>
            </a:pPr>
            <a:r>
              <a:rPr lang="sv-SE" sz="1400" i="1" kern="100" dirty="0">
                <a:effectLst/>
                <a:latin typeface="Aptos" panose="020B0004020202020204" pitchFamily="34" charset="0"/>
                <a:ea typeface="Aptos" panose="020B0004020202020204" pitchFamily="34" charset="0"/>
                <a:cs typeface="Times New Roman" panose="02020603050405020304" pitchFamily="18" charset="0"/>
              </a:rPr>
              <a:t>Grafik: Inrikesflyg på </a:t>
            </a:r>
            <a:r>
              <a:rPr lang="sv-SE" sz="1400" i="1" kern="100" dirty="0" err="1">
                <a:effectLst/>
                <a:latin typeface="Aptos" panose="020B0004020202020204" pitchFamily="34" charset="0"/>
                <a:ea typeface="Aptos" panose="020B0004020202020204" pitchFamily="34" charset="0"/>
                <a:cs typeface="Times New Roman" panose="02020603050405020304" pitchFamily="18" charset="0"/>
              </a:rPr>
              <a:t>Swedavias</a:t>
            </a:r>
            <a:r>
              <a:rPr lang="sv-SE" sz="1400" i="1" kern="100" dirty="0">
                <a:effectLst/>
                <a:latin typeface="Aptos" panose="020B0004020202020204" pitchFamily="34" charset="0"/>
                <a:ea typeface="Aptos" panose="020B0004020202020204" pitchFamily="34" charset="0"/>
                <a:cs typeface="Times New Roman" panose="02020603050405020304" pitchFamily="18" charset="0"/>
              </a:rPr>
              <a:t> flygplatser – nivå före och efter pandemin. Inrikesflyget på </a:t>
            </a:r>
            <a:r>
              <a:rPr lang="sv-SE" sz="1400" i="1" kern="100" dirty="0" err="1">
                <a:effectLst/>
                <a:latin typeface="Aptos" panose="020B0004020202020204" pitchFamily="34" charset="0"/>
                <a:ea typeface="Aptos" panose="020B0004020202020204" pitchFamily="34" charset="0"/>
                <a:cs typeface="Times New Roman" panose="02020603050405020304" pitchFamily="18" charset="0"/>
              </a:rPr>
              <a:t>Swedavias</a:t>
            </a:r>
            <a:r>
              <a:rPr lang="sv-SE" sz="1400" i="1" kern="100" dirty="0">
                <a:effectLst/>
                <a:latin typeface="Aptos" panose="020B0004020202020204" pitchFamily="34" charset="0"/>
                <a:ea typeface="Aptos" panose="020B0004020202020204" pitchFamily="34" charset="0"/>
                <a:cs typeface="Times New Roman" panose="02020603050405020304" pitchFamily="18" charset="0"/>
              </a:rPr>
              <a:t> flygplatser har visserligen återhämtat sig från pandemins botten, men stabiliserats på en nivå som ligger omkring 40 procent under 2019. Datakälla: </a:t>
            </a:r>
            <a:r>
              <a:rPr lang="sv-SE" sz="1400" i="1" kern="100" dirty="0" err="1">
                <a:effectLst/>
                <a:latin typeface="Aptos" panose="020B0004020202020204" pitchFamily="34" charset="0"/>
                <a:ea typeface="Aptos" panose="020B0004020202020204" pitchFamily="34" charset="0"/>
                <a:cs typeface="Times New Roman" panose="02020603050405020304" pitchFamily="18" charset="0"/>
              </a:rPr>
              <a:t>Swedavias</a:t>
            </a:r>
            <a:r>
              <a:rPr lang="sv-SE" sz="1400" i="1" kern="100" dirty="0">
                <a:effectLst/>
                <a:latin typeface="Aptos" panose="020B0004020202020204" pitchFamily="34" charset="0"/>
                <a:ea typeface="Aptos" panose="020B0004020202020204" pitchFamily="34" charset="0"/>
                <a:cs typeface="Times New Roman" panose="02020603050405020304" pitchFamily="18" charset="0"/>
              </a:rPr>
              <a:t> statistik.</a:t>
            </a:r>
            <a:endParaRPr lang="sv-SE"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1280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9D5C00E-ECE9-6E40-97F8-AA7EDB9E0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96" y="232761"/>
            <a:ext cx="11261053" cy="3196239"/>
          </a:xfrm>
          <a:prstGeom prst="rect">
            <a:avLst/>
          </a:prstGeom>
        </p:spPr>
      </p:pic>
      <p:sp>
        <p:nvSpPr>
          <p:cNvPr id="4" name="Rektangel 3">
            <a:extLst>
              <a:ext uri="{FF2B5EF4-FFF2-40B4-BE49-F238E27FC236}">
                <a16:creationId xmlns:a16="http://schemas.microsoft.com/office/drawing/2014/main" id="{6CC09846-67AD-4ED5-F9D1-6CE3BB99A922}"/>
              </a:ext>
            </a:extLst>
          </p:cNvPr>
          <p:cNvSpPr/>
          <p:nvPr/>
        </p:nvSpPr>
        <p:spPr>
          <a:xfrm>
            <a:off x="317634" y="2483318"/>
            <a:ext cx="11261053" cy="250257"/>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1B1655C-78E2-9B31-769C-20EDA7A2C6D4}"/>
              </a:ext>
            </a:extLst>
          </p:cNvPr>
          <p:cNvSpPr/>
          <p:nvPr/>
        </p:nvSpPr>
        <p:spPr>
          <a:xfrm>
            <a:off x="317633" y="3097998"/>
            <a:ext cx="11261053" cy="250257"/>
          </a:xfrm>
          <a:prstGeom prst="rect">
            <a:avLst/>
          </a:prstGeom>
          <a:solidFill>
            <a:srgbClr val="C0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xt, Teckensnitt, skärmbild&#10;&#10;AI-genererat innehåll kan vara felaktigt.">
            <a:extLst>
              <a:ext uri="{FF2B5EF4-FFF2-40B4-BE49-F238E27FC236}">
                <a16:creationId xmlns:a16="http://schemas.microsoft.com/office/drawing/2014/main" id="{C2E36D88-1FE7-E5E1-F0BA-0E4C53A3635A}"/>
              </a:ext>
            </a:extLst>
          </p:cNvPr>
          <p:cNvPicPr>
            <a:picLocks noChangeAspect="1"/>
          </p:cNvPicPr>
          <p:nvPr/>
        </p:nvPicPr>
        <p:blipFill>
          <a:blip r:embed="rId3"/>
          <a:stretch>
            <a:fillRect/>
          </a:stretch>
        </p:blipFill>
        <p:spPr>
          <a:xfrm>
            <a:off x="1861363" y="3581774"/>
            <a:ext cx="8173591" cy="2543530"/>
          </a:xfrm>
          <a:prstGeom prst="rect">
            <a:avLst/>
          </a:prstGeom>
        </p:spPr>
      </p:pic>
    </p:spTree>
    <p:extLst>
      <p:ext uri="{BB962C8B-B14F-4D97-AF65-F5344CB8AC3E}">
        <p14:creationId xmlns:p14="http://schemas.microsoft.com/office/powerpoint/2010/main" val="3385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CF2B370-B994-E0FC-FBFF-40B43916DAEE}"/>
              </a:ext>
            </a:extLst>
          </p:cNvPr>
          <p:cNvPicPr>
            <a:picLocks noChangeAspect="1"/>
          </p:cNvPicPr>
          <p:nvPr/>
        </p:nvPicPr>
        <p:blipFill>
          <a:blip r:embed="rId2"/>
          <a:stretch>
            <a:fillRect/>
          </a:stretch>
        </p:blipFill>
        <p:spPr>
          <a:xfrm>
            <a:off x="1847213" y="157656"/>
            <a:ext cx="2090500" cy="2732138"/>
          </a:xfrm>
          <a:prstGeom prst="rect">
            <a:avLst/>
          </a:prstGeom>
          <a:ln>
            <a:solidFill>
              <a:schemeClr val="tx1"/>
            </a:solidFill>
          </a:ln>
        </p:spPr>
      </p:pic>
      <p:pic>
        <p:nvPicPr>
          <p:cNvPr id="5" name="Bildobjekt 4">
            <a:extLst>
              <a:ext uri="{FF2B5EF4-FFF2-40B4-BE49-F238E27FC236}">
                <a16:creationId xmlns:a16="http://schemas.microsoft.com/office/drawing/2014/main" id="{11BAE0F7-01CF-E417-E0FC-6F479F4CCC14}"/>
              </a:ext>
            </a:extLst>
          </p:cNvPr>
          <p:cNvPicPr>
            <a:picLocks noChangeAspect="1"/>
          </p:cNvPicPr>
          <p:nvPr/>
        </p:nvPicPr>
        <p:blipFill>
          <a:blip r:embed="rId3"/>
          <a:srcRect l="-569" t="3283"/>
          <a:stretch>
            <a:fillRect/>
          </a:stretch>
        </p:blipFill>
        <p:spPr>
          <a:xfrm>
            <a:off x="6295097" y="51410"/>
            <a:ext cx="5626242" cy="3405868"/>
          </a:xfrm>
          <a:prstGeom prst="rect">
            <a:avLst/>
          </a:prstGeom>
        </p:spPr>
      </p:pic>
      <p:pic>
        <p:nvPicPr>
          <p:cNvPr id="7" name="Bildobjekt 6">
            <a:extLst>
              <a:ext uri="{FF2B5EF4-FFF2-40B4-BE49-F238E27FC236}">
                <a16:creationId xmlns:a16="http://schemas.microsoft.com/office/drawing/2014/main" id="{B51CA53C-6C47-361D-2CD5-2B741D566FB4}"/>
              </a:ext>
            </a:extLst>
          </p:cNvPr>
          <p:cNvPicPr>
            <a:picLocks noChangeAspect="1"/>
          </p:cNvPicPr>
          <p:nvPr/>
        </p:nvPicPr>
        <p:blipFill>
          <a:blip r:embed="rId4"/>
          <a:stretch>
            <a:fillRect/>
          </a:stretch>
        </p:blipFill>
        <p:spPr>
          <a:xfrm>
            <a:off x="501590" y="3000343"/>
            <a:ext cx="5594410" cy="3173499"/>
          </a:xfrm>
          <a:prstGeom prst="rect">
            <a:avLst/>
          </a:prstGeom>
        </p:spPr>
      </p:pic>
      <p:sp>
        <p:nvSpPr>
          <p:cNvPr id="8" name="textruta 7">
            <a:extLst>
              <a:ext uri="{FF2B5EF4-FFF2-40B4-BE49-F238E27FC236}">
                <a16:creationId xmlns:a16="http://schemas.microsoft.com/office/drawing/2014/main" id="{DAED568A-FFB8-E17F-ABFB-867EF8F949AB}"/>
              </a:ext>
            </a:extLst>
          </p:cNvPr>
          <p:cNvSpPr txBox="1"/>
          <p:nvPr/>
        </p:nvSpPr>
        <p:spPr>
          <a:xfrm>
            <a:off x="6936828" y="4204138"/>
            <a:ext cx="4487917" cy="646331"/>
          </a:xfrm>
          <a:prstGeom prst="rect">
            <a:avLst/>
          </a:prstGeom>
          <a:noFill/>
        </p:spPr>
        <p:txBody>
          <a:bodyPr wrap="square" rtlCol="0">
            <a:spAutoFit/>
          </a:bodyPr>
          <a:lstStyle/>
          <a:p>
            <a:r>
              <a:rPr lang="sv-SE" dirty="0"/>
              <a:t>+ Flygningarna i svenskt luftrum har minskat med ca 25-30%</a:t>
            </a:r>
          </a:p>
        </p:txBody>
      </p:sp>
    </p:spTree>
    <p:extLst>
      <p:ext uri="{BB962C8B-B14F-4D97-AF65-F5344CB8AC3E}">
        <p14:creationId xmlns:p14="http://schemas.microsoft.com/office/powerpoint/2010/main" val="1730567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dokument&#10;&#10;AI-genererat innehåll kan vara felaktigt.">
            <a:extLst>
              <a:ext uri="{FF2B5EF4-FFF2-40B4-BE49-F238E27FC236}">
                <a16:creationId xmlns:a16="http://schemas.microsoft.com/office/drawing/2014/main" id="{9196906F-B714-FF9F-3E99-BA85DDC706D7}"/>
              </a:ext>
            </a:extLst>
          </p:cNvPr>
          <p:cNvPicPr>
            <a:picLocks noChangeAspect="1"/>
          </p:cNvPicPr>
          <p:nvPr/>
        </p:nvPicPr>
        <p:blipFill>
          <a:blip r:embed="rId2"/>
          <a:stretch>
            <a:fillRect/>
          </a:stretch>
        </p:blipFill>
        <p:spPr>
          <a:xfrm>
            <a:off x="6624768" y="98001"/>
            <a:ext cx="3995154" cy="5856973"/>
          </a:xfrm>
          <a:prstGeom prst="rect">
            <a:avLst/>
          </a:prstGeom>
        </p:spPr>
      </p:pic>
      <p:pic>
        <p:nvPicPr>
          <p:cNvPr id="4" name="Bildobjekt 3" descr="En bild som visar text, Flygresa, skärmbild, plan&#10;&#10;AI-genererat innehåll kan vara felaktigt.">
            <a:extLst>
              <a:ext uri="{FF2B5EF4-FFF2-40B4-BE49-F238E27FC236}">
                <a16:creationId xmlns:a16="http://schemas.microsoft.com/office/drawing/2014/main" id="{8E340600-4C72-A095-F9A6-E7C2B0364207}"/>
              </a:ext>
            </a:extLst>
          </p:cNvPr>
          <p:cNvPicPr>
            <a:picLocks noChangeAspect="1"/>
          </p:cNvPicPr>
          <p:nvPr/>
        </p:nvPicPr>
        <p:blipFill>
          <a:blip r:embed="rId3"/>
          <a:stretch>
            <a:fillRect/>
          </a:stretch>
        </p:blipFill>
        <p:spPr>
          <a:xfrm>
            <a:off x="1198446" y="264107"/>
            <a:ext cx="4450742" cy="5524763"/>
          </a:xfrm>
          <a:prstGeom prst="rect">
            <a:avLst/>
          </a:prstGeom>
        </p:spPr>
      </p:pic>
    </p:spTree>
    <p:extLst>
      <p:ext uri="{BB962C8B-B14F-4D97-AF65-F5344CB8AC3E}">
        <p14:creationId xmlns:p14="http://schemas.microsoft.com/office/powerpoint/2010/main" val="230720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nummer&#10;&#10;AI-genererat innehåll kan vara felaktigt.">
            <a:extLst>
              <a:ext uri="{FF2B5EF4-FFF2-40B4-BE49-F238E27FC236}">
                <a16:creationId xmlns:a16="http://schemas.microsoft.com/office/drawing/2014/main" id="{CC3F38E0-B43A-0FF0-5E03-BBB1D9447717}"/>
              </a:ext>
            </a:extLst>
          </p:cNvPr>
          <p:cNvPicPr>
            <a:picLocks noChangeAspect="1"/>
          </p:cNvPicPr>
          <p:nvPr/>
        </p:nvPicPr>
        <p:blipFill>
          <a:blip r:embed="rId2">
            <a:alphaModFix/>
          </a:blip>
          <a:stretch>
            <a:fillRect/>
          </a:stretch>
        </p:blipFill>
        <p:spPr>
          <a:xfrm>
            <a:off x="1925047" y="0"/>
            <a:ext cx="8173452" cy="4407798"/>
          </a:xfrm>
          <a:prstGeom prst="rect">
            <a:avLst/>
          </a:prstGeom>
        </p:spPr>
      </p:pic>
      <p:sp>
        <p:nvSpPr>
          <p:cNvPr id="6" name="textruta 5">
            <a:extLst>
              <a:ext uri="{FF2B5EF4-FFF2-40B4-BE49-F238E27FC236}">
                <a16:creationId xmlns:a16="http://schemas.microsoft.com/office/drawing/2014/main" id="{5823247C-575E-5D39-EE13-1C93218D07B1}"/>
              </a:ext>
            </a:extLst>
          </p:cNvPr>
          <p:cNvSpPr txBox="1"/>
          <p:nvPr/>
        </p:nvSpPr>
        <p:spPr>
          <a:xfrm>
            <a:off x="510139" y="4514248"/>
            <a:ext cx="11309684" cy="1477328"/>
          </a:xfrm>
          <a:prstGeom prst="rect">
            <a:avLst/>
          </a:prstGeom>
          <a:noFill/>
        </p:spPr>
        <p:txBody>
          <a:bodyPr wrap="square" rtlCol="0">
            <a:spAutoFit/>
          </a:bodyPr>
          <a:lstStyle/>
          <a:p>
            <a:r>
              <a:rPr lang="sv-SE" dirty="0"/>
              <a:t>Folkhälsomyndigheten spenderade närmare 1 miljon kronor på tågpremie under 2025, motsvarande i snitt cirka 3 100 kronor per resande anställd. Samma belopp hade kunnat finansiera cirka 68 ton SAF, vilket enligt </a:t>
            </a:r>
            <a:r>
              <a:rPr lang="sv-SE" dirty="0" err="1"/>
              <a:t>Travel</a:t>
            </a:r>
            <a:r>
              <a:rPr lang="sv-SE" dirty="0"/>
              <a:t> </a:t>
            </a:r>
            <a:r>
              <a:rPr lang="sv-SE" dirty="0" err="1"/>
              <a:t>Impact</a:t>
            </a:r>
            <a:r>
              <a:rPr lang="sv-SE" dirty="0"/>
              <a:t> </a:t>
            </a:r>
            <a:r>
              <a:rPr lang="sv-SE" dirty="0" err="1"/>
              <a:t>Model</a:t>
            </a:r>
            <a:r>
              <a:rPr lang="sv-SE" dirty="0"/>
              <a:t> motsvarar omkring 4 000 koldioxidneutrala enkelresor mellan Arlanda och Östersund – en reduktion på cirka 240 ton CO₂. Därtill tillkommer kostnader för extra hotellnätter och traktamente. Till skillnad från SAF ger tågpremien ingen säkerställd eller mätbar klimatnytta.</a:t>
            </a:r>
          </a:p>
        </p:txBody>
      </p:sp>
      <p:cxnSp>
        <p:nvCxnSpPr>
          <p:cNvPr id="9" name="Koppling: böjd 8">
            <a:extLst>
              <a:ext uri="{FF2B5EF4-FFF2-40B4-BE49-F238E27FC236}">
                <a16:creationId xmlns:a16="http://schemas.microsoft.com/office/drawing/2014/main" id="{BD9D2AC1-D344-BA01-FE42-7D49D249F530}"/>
              </a:ext>
            </a:extLst>
          </p:cNvPr>
          <p:cNvCxnSpPr>
            <a:cxnSpLocks/>
            <a:stCxn id="3" idx="1"/>
          </p:cNvCxnSpPr>
          <p:nvPr/>
        </p:nvCxnSpPr>
        <p:spPr>
          <a:xfrm rot="10800000" flipV="1">
            <a:off x="510141" y="2203898"/>
            <a:ext cx="1414907" cy="2203895"/>
          </a:xfrm>
          <a:prstGeom prst="curvedConnector2">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80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249D-DAD3-8610-7227-4A1DA5A4907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5EA2AC0-4A74-93F8-CD7D-E0EB3AD9EE11}"/>
              </a:ext>
            </a:extLst>
          </p:cNvPr>
          <p:cNvSpPr>
            <a:spLocks noGrp="1"/>
          </p:cNvSpPr>
          <p:nvPr>
            <p:ph type="title"/>
          </p:nvPr>
        </p:nvSpPr>
        <p:spPr/>
        <p:txBody>
          <a:bodyPr/>
          <a:lstStyle/>
          <a:p>
            <a:r>
              <a:rPr lang="sv-SE" dirty="0"/>
              <a:t>3. Vad får detta för konsekvenser?</a:t>
            </a:r>
          </a:p>
        </p:txBody>
      </p:sp>
    </p:spTree>
    <p:extLst>
      <p:ext uri="{BB962C8B-B14F-4D97-AF65-F5344CB8AC3E}">
        <p14:creationId xmlns:p14="http://schemas.microsoft.com/office/powerpoint/2010/main" val="76208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visitkort, fågel, skärmbild&#10;&#10;AI-genererat innehåll kan vara felaktigt.">
            <a:extLst>
              <a:ext uri="{FF2B5EF4-FFF2-40B4-BE49-F238E27FC236}">
                <a16:creationId xmlns:a16="http://schemas.microsoft.com/office/drawing/2014/main" id="{F9118032-EDE6-B245-711C-BF2FD4DD995B}"/>
              </a:ext>
            </a:extLst>
          </p:cNvPr>
          <p:cNvPicPr>
            <a:picLocks noChangeAspect="1"/>
          </p:cNvPicPr>
          <p:nvPr/>
        </p:nvPicPr>
        <p:blipFill>
          <a:blip r:embed="rId2"/>
          <a:stretch>
            <a:fillRect/>
          </a:stretch>
        </p:blipFill>
        <p:spPr>
          <a:xfrm>
            <a:off x="3973511" y="630621"/>
            <a:ext cx="3994802" cy="5134303"/>
          </a:xfrm>
          <a:prstGeom prst="rect">
            <a:avLst/>
          </a:prstGeom>
          <a:ln>
            <a:solidFill>
              <a:schemeClr val="tx1"/>
            </a:solidFill>
          </a:ln>
        </p:spPr>
      </p:pic>
    </p:spTree>
    <p:extLst>
      <p:ext uri="{BB962C8B-B14F-4D97-AF65-F5344CB8AC3E}">
        <p14:creationId xmlns:p14="http://schemas.microsoft.com/office/powerpoint/2010/main" val="52307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flygmaskin, fordon&#10;&#10;AI-genererat innehåll kan vara felaktigt.">
            <a:extLst>
              <a:ext uri="{FF2B5EF4-FFF2-40B4-BE49-F238E27FC236}">
                <a16:creationId xmlns:a16="http://schemas.microsoft.com/office/drawing/2014/main" id="{D94E00D6-12A2-DD6C-A3E4-BC34888CB06B}"/>
              </a:ext>
            </a:extLst>
          </p:cNvPr>
          <p:cNvPicPr>
            <a:picLocks noChangeAspect="1"/>
          </p:cNvPicPr>
          <p:nvPr/>
        </p:nvPicPr>
        <p:blipFill>
          <a:blip r:embed="rId2">
            <a:extLst>
              <a:ext uri="{28A0092B-C50C-407E-A947-70E740481C1C}">
                <a14:useLocalDpi xmlns:a14="http://schemas.microsoft.com/office/drawing/2010/main" val="0"/>
              </a:ext>
            </a:extLst>
          </a:blip>
          <a:srcRect r="420" b="40831"/>
          <a:stretch>
            <a:fillRect/>
          </a:stretch>
        </p:blipFill>
        <p:spPr>
          <a:xfrm>
            <a:off x="7889120" y="409072"/>
            <a:ext cx="4053351" cy="5212082"/>
          </a:xfrm>
          <a:prstGeom prst="rect">
            <a:avLst/>
          </a:prstGeom>
          <a:ln>
            <a:solidFill>
              <a:schemeClr val="tx1"/>
            </a:solidFill>
          </a:ln>
        </p:spPr>
      </p:pic>
      <p:sp>
        <p:nvSpPr>
          <p:cNvPr id="9" name="textruta 8">
            <a:extLst>
              <a:ext uri="{FF2B5EF4-FFF2-40B4-BE49-F238E27FC236}">
                <a16:creationId xmlns:a16="http://schemas.microsoft.com/office/drawing/2014/main" id="{2BC24D97-391C-84AF-6434-D7A7993B0BFE}"/>
              </a:ext>
            </a:extLst>
          </p:cNvPr>
          <p:cNvSpPr txBox="1"/>
          <p:nvPr/>
        </p:nvSpPr>
        <p:spPr>
          <a:xfrm>
            <a:off x="767256" y="6300974"/>
            <a:ext cx="6096000" cy="369332"/>
          </a:xfrm>
          <a:prstGeom prst="rect">
            <a:avLst/>
          </a:prstGeom>
          <a:noFill/>
        </p:spPr>
        <p:txBody>
          <a:bodyPr wrap="square">
            <a:spAutoFit/>
          </a:bodyPr>
          <a:lstStyle/>
          <a:p>
            <a:r>
              <a:rPr lang="sv-SE" dirty="0">
                <a:hlinkClick r:id="rId3"/>
              </a:rPr>
              <a:t>https://www.facebook.com/reel/2688283734875887</a:t>
            </a:r>
            <a:r>
              <a:rPr lang="sv-SE" dirty="0"/>
              <a:t> </a:t>
            </a:r>
          </a:p>
        </p:txBody>
      </p:sp>
      <p:pic>
        <p:nvPicPr>
          <p:cNvPr id="11" name="Bildobjekt 10" descr="En bild som visar utomhus, transport, fordon, luftfart&#10;&#10;AI-genererat innehåll kan vara felaktigt.">
            <a:extLst>
              <a:ext uri="{FF2B5EF4-FFF2-40B4-BE49-F238E27FC236}">
                <a16:creationId xmlns:a16="http://schemas.microsoft.com/office/drawing/2014/main" id="{7313247C-335B-CAF2-6835-8958DA2C9925}"/>
              </a:ext>
            </a:extLst>
          </p:cNvPr>
          <p:cNvPicPr>
            <a:picLocks noChangeAspect="1"/>
          </p:cNvPicPr>
          <p:nvPr/>
        </p:nvPicPr>
        <p:blipFill>
          <a:blip r:embed="rId4"/>
          <a:stretch>
            <a:fillRect/>
          </a:stretch>
        </p:blipFill>
        <p:spPr>
          <a:xfrm>
            <a:off x="249529" y="848732"/>
            <a:ext cx="7577959" cy="4525266"/>
          </a:xfrm>
          <a:prstGeom prst="rect">
            <a:avLst/>
          </a:prstGeom>
        </p:spPr>
      </p:pic>
    </p:spTree>
    <p:extLst>
      <p:ext uri="{BB962C8B-B14F-4D97-AF65-F5344CB8AC3E}">
        <p14:creationId xmlns:p14="http://schemas.microsoft.com/office/powerpoint/2010/main" val="307436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6C49A0-FB71-AFF5-44F9-115CD75E072C}"/>
              </a:ext>
            </a:extLst>
          </p:cNvPr>
          <p:cNvSpPr>
            <a:spLocks noGrp="1"/>
          </p:cNvSpPr>
          <p:nvPr>
            <p:ph type="title"/>
          </p:nvPr>
        </p:nvSpPr>
        <p:spPr>
          <a:xfrm>
            <a:off x="695152" y="490337"/>
            <a:ext cx="10774363" cy="798184"/>
          </a:xfrm>
        </p:spPr>
        <p:txBody>
          <a:bodyPr/>
          <a:lstStyle/>
          <a:p>
            <a:r>
              <a:rPr lang="sv-SE" sz="2800" b="1" dirty="0">
                <a:latin typeface="Montserrat" panose="00000500000000000000" pitchFamily="2" charset="0"/>
              </a:rPr>
              <a:t>Ett svagt Arlanda slår hårdast mot norra Sverige</a:t>
            </a:r>
          </a:p>
        </p:txBody>
      </p:sp>
      <p:sp>
        <p:nvSpPr>
          <p:cNvPr id="3" name="Platshållare för bildnummer 2">
            <a:extLst>
              <a:ext uri="{FF2B5EF4-FFF2-40B4-BE49-F238E27FC236}">
                <a16:creationId xmlns:a16="http://schemas.microsoft.com/office/drawing/2014/main" id="{6C820DD4-2995-093D-B666-F7D460551BCB}"/>
              </a:ext>
            </a:extLst>
          </p:cNvPr>
          <p:cNvSpPr>
            <a:spLocks noGrp="1"/>
          </p:cNvSpPr>
          <p:nvPr>
            <p:ph type="sldNum" sz="quarter" idx="10"/>
          </p:nvPr>
        </p:nvSpPr>
        <p:spPr/>
        <p:txBody>
          <a:bodyPr/>
          <a:lstStyle/>
          <a:p>
            <a:fld id="{52326D77-2960-1A4A-B5CA-B95B3484A035}" type="slidenum">
              <a:rPr lang="sv-SE" smtClean="0"/>
              <a:pPr/>
              <a:t>20</a:t>
            </a:fld>
            <a:endParaRPr lang="sv-SE"/>
          </a:p>
        </p:txBody>
      </p:sp>
      <p:pic>
        <p:nvPicPr>
          <p:cNvPr id="14" name="Bild 1" descr="En bild som visar karta, text&#10;&#10;Automatiskt genererad beskrivning">
            <a:extLst>
              <a:ext uri="{FF2B5EF4-FFF2-40B4-BE49-F238E27FC236}">
                <a16:creationId xmlns:a16="http://schemas.microsoft.com/office/drawing/2014/main" id="{862A5121-4521-3402-76CD-3DD7606B24F1}"/>
              </a:ext>
            </a:extLst>
          </p:cNvPr>
          <p:cNvPicPr>
            <a:picLocks noGrp="1" noChangeAspect="1"/>
          </p:cNvPicPr>
          <p:nvPr>
            <p:ph sz="quarter" idx="11"/>
          </p:nvPr>
        </p:nvPicPr>
        <p:blipFill rotWithShape="1">
          <a:blip r:embed="rId2" cstate="print">
            <a:extLst>
              <a:ext uri="{28A0092B-C50C-407E-A947-70E740481C1C}">
                <a14:useLocalDpi xmlns:a14="http://schemas.microsoft.com/office/drawing/2010/main" val="0"/>
              </a:ext>
            </a:extLst>
          </a:blip>
          <a:srcRect l="7670" t="5424" r="13352" b="3709"/>
          <a:stretch/>
        </p:blipFill>
        <p:spPr bwMode="auto">
          <a:xfrm>
            <a:off x="5681528" y="1036229"/>
            <a:ext cx="3571802" cy="5821771"/>
          </a:xfrm>
          <a:prstGeom prst="rect">
            <a:avLst/>
          </a:prstGeom>
          <a:noFill/>
          <a:ln>
            <a:noFill/>
          </a:ln>
          <a:extLst>
            <a:ext uri="{53640926-AAD7-44D8-BBD7-CCE9431645EC}">
              <a14:shadowObscured xmlns:a14="http://schemas.microsoft.com/office/drawing/2010/main"/>
            </a:ext>
          </a:extLst>
        </p:spPr>
      </p:pic>
      <p:sp>
        <p:nvSpPr>
          <p:cNvPr id="16" name="textruta 15">
            <a:extLst>
              <a:ext uri="{FF2B5EF4-FFF2-40B4-BE49-F238E27FC236}">
                <a16:creationId xmlns:a16="http://schemas.microsoft.com/office/drawing/2014/main" id="{A8614643-B9F0-3976-8435-DAC631BA2D8D}"/>
              </a:ext>
            </a:extLst>
          </p:cNvPr>
          <p:cNvSpPr txBox="1"/>
          <p:nvPr/>
        </p:nvSpPr>
        <p:spPr>
          <a:xfrm>
            <a:off x="612568" y="2562119"/>
            <a:ext cx="3651319" cy="1384995"/>
          </a:xfrm>
          <a:prstGeom prst="rect">
            <a:avLst/>
          </a:prstGeom>
          <a:noFill/>
        </p:spPr>
        <p:txBody>
          <a:bodyPr wrap="square" rtlCol="0">
            <a:spAutoFit/>
          </a:bodyPr>
          <a:lstStyle/>
          <a:p>
            <a:r>
              <a:rPr lang="sv-SE" sz="1400" b="1" dirty="0">
                <a:solidFill>
                  <a:srgbClr val="000000"/>
                </a:solidFill>
                <a:effectLst/>
                <a:ea typeface="Times New Roman" panose="02020603050405020304" pitchFamily="18" charset="0"/>
                <a:cs typeface="Arial" panose="020B0604020202020204" pitchFamily="34" charset="0"/>
              </a:rPr>
              <a:t>Beräknat produktionsbortfall år 2023, andel av BRP, på grund av att Stockholm-Arlanda inte haft samma förmåga som de övriga nordiska storflygplatserna att omvandla den ekonomiska tillväxten till flygtrafik.</a:t>
            </a:r>
            <a:endParaRPr lang="sv-SE" sz="1400" dirty="0">
              <a:cs typeface="Arial" panose="020B0604020202020204" pitchFamily="34" charset="0"/>
            </a:endParaRPr>
          </a:p>
        </p:txBody>
      </p:sp>
      <p:sp>
        <p:nvSpPr>
          <p:cNvPr id="17" name="textruta 16">
            <a:extLst>
              <a:ext uri="{FF2B5EF4-FFF2-40B4-BE49-F238E27FC236}">
                <a16:creationId xmlns:a16="http://schemas.microsoft.com/office/drawing/2014/main" id="{910C0465-7CBB-1F9B-168D-4D12D5935E12}"/>
              </a:ext>
            </a:extLst>
          </p:cNvPr>
          <p:cNvSpPr txBox="1"/>
          <p:nvPr/>
        </p:nvSpPr>
        <p:spPr>
          <a:xfrm>
            <a:off x="9653767" y="2382514"/>
            <a:ext cx="1815748" cy="529469"/>
          </a:xfrm>
          <a:prstGeom prst="rect">
            <a:avLst/>
          </a:prstGeom>
          <a:noFill/>
        </p:spPr>
        <p:txBody>
          <a:bodyPr wrap="square" rtlCol="0">
            <a:spAutoFit/>
          </a:bodyPr>
          <a:lstStyle/>
          <a:p>
            <a:r>
              <a:rPr lang="sv-SE" sz="1400" b="1" dirty="0"/>
              <a:t>Effektsamband enligt metaanalys</a:t>
            </a:r>
          </a:p>
        </p:txBody>
      </p:sp>
    </p:spTree>
    <p:extLst>
      <p:ext uri="{BB962C8B-B14F-4D97-AF65-F5344CB8AC3E}">
        <p14:creationId xmlns:p14="http://schemas.microsoft.com/office/powerpoint/2010/main" val="52170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39B4165-0665-98F2-5A8B-F23DB409B878}"/>
              </a:ext>
            </a:extLst>
          </p:cNvPr>
          <p:cNvPicPr>
            <a:picLocks noChangeAspect="1"/>
          </p:cNvPicPr>
          <p:nvPr/>
        </p:nvPicPr>
        <p:blipFill>
          <a:blip r:embed="rId2"/>
          <a:stretch>
            <a:fillRect/>
          </a:stretch>
        </p:blipFill>
        <p:spPr>
          <a:xfrm>
            <a:off x="1004952" y="819407"/>
            <a:ext cx="9287623" cy="4410651"/>
          </a:xfrm>
          <a:prstGeom prst="rect">
            <a:avLst/>
          </a:prstGeom>
        </p:spPr>
      </p:pic>
    </p:spTree>
    <p:extLst>
      <p:ext uri="{BB962C8B-B14F-4D97-AF65-F5344CB8AC3E}">
        <p14:creationId xmlns:p14="http://schemas.microsoft.com/office/powerpoint/2010/main" val="1441975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skärmbild, Teckensnitt, Varumärke&#10;&#10;AI-genererat innehåll kan vara felaktigt.">
            <a:extLst>
              <a:ext uri="{FF2B5EF4-FFF2-40B4-BE49-F238E27FC236}">
                <a16:creationId xmlns:a16="http://schemas.microsoft.com/office/drawing/2014/main" id="{2F559842-28E0-C159-4B74-BCE85B164C31}"/>
              </a:ext>
            </a:extLst>
          </p:cNvPr>
          <p:cNvPicPr>
            <a:picLocks noChangeAspect="1"/>
          </p:cNvPicPr>
          <p:nvPr/>
        </p:nvPicPr>
        <p:blipFill>
          <a:blip r:embed="rId2"/>
          <a:stretch>
            <a:fillRect/>
          </a:stretch>
        </p:blipFill>
        <p:spPr>
          <a:xfrm>
            <a:off x="1713297" y="480014"/>
            <a:ext cx="8272134" cy="5292269"/>
          </a:xfrm>
          <a:prstGeom prst="rect">
            <a:avLst/>
          </a:prstGeom>
        </p:spPr>
      </p:pic>
    </p:spTree>
    <p:extLst>
      <p:ext uri="{BB962C8B-B14F-4D97-AF65-F5344CB8AC3E}">
        <p14:creationId xmlns:p14="http://schemas.microsoft.com/office/powerpoint/2010/main" val="213022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FFB5FF-A879-F49B-EDDE-9A2D137792D3}"/>
              </a:ext>
            </a:extLst>
          </p:cNvPr>
          <p:cNvSpPr>
            <a:spLocks noGrp="1"/>
          </p:cNvSpPr>
          <p:nvPr>
            <p:ph type="title"/>
          </p:nvPr>
        </p:nvSpPr>
        <p:spPr>
          <a:xfrm>
            <a:off x="838200" y="211757"/>
            <a:ext cx="10515600" cy="6160168"/>
          </a:xfrm>
        </p:spPr>
        <p:txBody>
          <a:bodyPr/>
          <a:lstStyle/>
          <a:p>
            <a:pPr algn="l"/>
            <a:r>
              <a:rPr lang="sv-SE" sz="3200" dirty="0"/>
              <a:t>Minskad trafik → fasta kostnader slås ut på färre rörelser → högre avgifter per passagerare → flygbolag flyttar kapacitet → färre linjer och minskad konkurrens → högre biljettpriser → dämpar efterfrågan → ytterligare trafikbortfall → minskade intäkter → mindre investeringsförmåga → försvagad hållbar utveckling och beredskap.</a:t>
            </a:r>
            <a:br>
              <a:rPr lang="sv-SE" sz="3200" dirty="0"/>
            </a:br>
            <a:br>
              <a:rPr lang="sv-SE" sz="3200" dirty="0"/>
            </a:br>
            <a:r>
              <a:rPr lang="sv-SE" sz="3200" dirty="0"/>
              <a:t>Vi är alltså inne i en farlig ekonomisk spiral som inte bara försvagar tillgänglighet och beredskap utan också underminerar förutsättningarna att gå framåt i den hållbara utvecklingen.</a:t>
            </a:r>
          </a:p>
        </p:txBody>
      </p:sp>
    </p:spTree>
    <p:extLst>
      <p:ext uri="{BB962C8B-B14F-4D97-AF65-F5344CB8AC3E}">
        <p14:creationId xmlns:p14="http://schemas.microsoft.com/office/powerpoint/2010/main" val="322302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6FE90-EDD0-9072-758E-620C19FA254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3C739F-7D5D-0685-F7C2-E8AD78F8A947}"/>
              </a:ext>
            </a:extLst>
          </p:cNvPr>
          <p:cNvSpPr>
            <a:spLocks noGrp="1"/>
          </p:cNvSpPr>
          <p:nvPr>
            <p:ph type="title"/>
          </p:nvPr>
        </p:nvSpPr>
        <p:spPr/>
        <p:txBody>
          <a:bodyPr/>
          <a:lstStyle/>
          <a:p>
            <a:r>
              <a:rPr lang="sv-SE" dirty="0"/>
              <a:t>Flygets hållbara utveckling</a:t>
            </a:r>
          </a:p>
        </p:txBody>
      </p:sp>
    </p:spTree>
    <p:extLst>
      <p:ext uri="{BB962C8B-B14F-4D97-AF65-F5344CB8AC3E}">
        <p14:creationId xmlns:p14="http://schemas.microsoft.com/office/powerpoint/2010/main" val="2597521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4E09-9512-60E1-0DA0-7A09D663D7BE}"/>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4BE0AA3-B8E3-4653-4252-D9D617410609}"/>
              </a:ext>
            </a:extLst>
          </p:cNvPr>
          <p:cNvSpPr>
            <a:spLocks noGrp="1"/>
          </p:cNvSpPr>
          <p:nvPr>
            <p:ph type="body" sz="half" idx="2"/>
          </p:nvPr>
        </p:nvSpPr>
        <p:spPr>
          <a:xfrm>
            <a:off x="1041918" y="739759"/>
            <a:ext cx="4536000" cy="5199028"/>
          </a:xfrm>
        </p:spPr>
        <p:txBody>
          <a:bodyPr/>
          <a:lstStyle/>
          <a:p>
            <a:r>
              <a:rPr lang="sv-SE" dirty="0"/>
              <a:t>I den svenska flygstrategin från 2017 framhålls </a:t>
            </a:r>
            <a:r>
              <a:rPr lang="sv-SE" u="sng" dirty="0"/>
              <a:t>hållbara flygbränslen</a:t>
            </a:r>
            <a:r>
              <a:rPr lang="sv-SE" dirty="0"/>
              <a:t> som en avgörande förutsättning för att minska flygets klimatpåverkan.</a:t>
            </a:r>
          </a:p>
          <a:p>
            <a:r>
              <a:rPr lang="sv-SE" dirty="0"/>
              <a:t>Utfasning av fossilt flygbränsle och u</a:t>
            </a:r>
            <a:r>
              <a:rPr lang="sv-SE" u="sng" dirty="0"/>
              <a:t>tveckling av avancerade biobränslen </a:t>
            </a:r>
            <a:r>
              <a:rPr lang="sv-SE" dirty="0"/>
              <a:t>pekas ut som centrala åtgärder för att flyget ska kunna bidra till att nå de nationella klimatmålen och samtidigt säkra tillgänglighet och konkurrenskraft.</a:t>
            </a:r>
          </a:p>
        </p:txBody>
      </p:sp>
      <p:pic>
        <p:nvPicPr>
          <p:cNvPr id="10" name="Bildobjekt 9">
            <a:extLst>
              <a:ext uri="{FF2B5EF4-FFF2-40B4-BE49-F238E27FC236}">
                <a16:creationId xmlns:a16="http://schemas.microsoft.com/office/drawing/2014/main" id="{034EF219-6391-2FBC-9613-3FC10EC204AB}"/>
              </a:ext>
            </a:extLst>
          </p:cNvPr>
          <p:cNvPicPr>
            <a:picLocks noChangeAspect="1"/>
          </p:cNvPicPr>
          <p:nvPr/>
        </p:nvPicPr>
        <p:blipFill>
          <a:blip r:embed="rId2"/>
          <a:stretch>
            <a:fillRect/>
          </a:stretch>
        </p:blipFill>
        <p:spPr>
          <a:xfrm>
            <a:off x="6738095" y="447442"/>
            <a:ext cx="3975198" cy="5641124"/>
          </a:xfrm>
          <a:prstGeom prst="rect">
            <a:avLst/>
          </a:prstGeom>
        </p:spPr>
      </p:pic>
    </p:spTree>
    <p:extLst>
      <p:ext uri="{BB962C8B-B14F-4D97-AF65-F5344CB8AC3E}">
        <p14:creationId xmlns:p14="http://schemas.microsoft.com/office/powerpoint/2010/main" val="689549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 skärmbild, Teckensnitt, visitkort&#10;&#10;AI-genererat innehåll kan vara felaktigt.">
            <a:extLst>
              <a:ext uri="{FF2B5EF4-FFF2-40B4-BE49-F238E27FC236}">
                <a16:creationId xmlns:a16="http://schemas.microsoft.com/office/drawing/2014/main" id="{E41387B6-DD3A-A53B-F6DE-40208DDC8DE7}"/>
              </a:ext>
            </a:extLst>
          </p:cNvPr>
          <p:cNvPicPr>
            <a:picLocks noGrp="1" noChangeAspect="1"/>
          </p:cNvPicPr>
          <p:nvPr>
            <p:ph idx="1"/>
          </p:nvPr>
        </p:nvPicPr>
        <p:blipFill>
          <a:blip r:embed="rId2"/>
          <a:stretch>
            <a:fillRect/>
          </a:stretch>
        </p:blipFill>
        <p:spPr>
          <a:xfrm>
            <a:off x="6354348" y="368300"/>
            <a:ext cx="4742692" cy="5640388"/>
          </a:xfrm>
          <a:prstGeom prst="rect">
            <a:avLst/>
          </a:prstGeom>
          <a:ln>
            <a:solidFill>
              <a:schemeClr val="tx1"/>
            </a:solidFill>
          </a:ln>
        </p:spPr>
      </p:pic>
      <p:sp>
        <p:nvSpPr>
          <p:cNvPr id="4" name="Platshållare för text 3">
            <a:extLst>
              <a:ext uri="{FF2B5EF4-FFF2-40B4-BE49-F238E27FC236}">
                <a16:creationId xmlns:a16="http://schemas.microsoft.com/office/drawing/2014/main" id="{07FA9C4F-46D9-A42E-167D-4E5C3FCD8D84}"/>
              </a:ext>
            </a:extLst>
          </p:cNvPr>
          <p:cNvSpPr>
            <a:spLocks noGrp="1"/>
          </p:cNvSpPr>
          <p:nvPr>
            <p:ph type="body" sz="half" idx="2"/>
          </p:nvPr>
        </p:nvSpPr>
        <p:spPr>
          <a:xfrm>
            <a:off x="452388" y="576504"/>
            <a:ext cx="5553776" cy="5223979"/>
          </a:xfrm>
        </p:spPr>
        <p:txBody>
          <a:bodyPr/>
          <a:lstStyle/>
          <a:p>
            <a:r>
              <a:rPr lang="sv-SE" b="1" i="0" dirty="0"/>
              <a:t>2026</a:t>
            </a:r>
          </a:p>
          <a:p>
            <a:r>
              <a:rPr lang="sv-SE" b="1" i="0" dirty="0"/>
              <a:t>Energimyndigheten bekräftar: </a:t>
            </a:r>
          </a:p>
          <a:p>
            <a:r>
              <a:rPr lang="sv-SE" b="1" i="0" dirty="0"/>
              <a:t>- Hållbart flygbränsle (SAF) är nyckeln till flygets omställning (!)</a:t>
            </a:r>
          </a:p>
          <a:p>
            <a:r>
              <a:rPr lang="sv-SE" b="1" i="0" dirty="0"/>
              <a:t>- Flygplanen är färdiga att köra på SAF</a:t>
            </a:r>
          </a:p>
          <a:p>
            <a:r>
              <a:rPr lang="sv-SE" b="1" i="0" dirty="0"/>
              <a:t>- SAF finns att köpa</a:t>
            </a:r>
          </a:p>
          <a:p>
            <a:r>
              <a:rPr lang="sv-SE" b="1" i="0" dirty="0"/>
              <a:t>- Sverige har ett guldläge att producera SAF</a:t>
            </a:r>
          </a:p>
          <a:p>
            <a:endParaRPr lang="sv-SE" b="1" i="0" dirty="0"/>
          </a:p>
          <a:p>
            <a:endParaRPr lang="sv-SE" b="1" i="0" dirty="0"/>
          </a:p>
          <a:p>
            <a:endParaRPr lang="sv-SE" b="1" i="0" dirty="0"/>
          </a:p>
          <a:p>
            <a:endParaRPr lang="sv-SE" b="1" i="0" dirty="0"/>
          </a:p>
          <a:p>
            <a:endParaRPr lang="sv-SE" b="1" i="0" dirty="0"/>
          </a:p>
          <a:p>
            <a:endParaRPr lang="sv-SE" dirty="0"/>
          </a:p>
        </p:txBody>
      </p:sp>
    </p:spTree>
    <p:extLst>
      <p:ext uri="{BB962C8B-B14F-4D97-AF65-F5344CB8AC3E}">
        <p14:creationId xmlns:p14="http://schemas.microsoft.com/office/powerpoint/2010/main" val="125219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FFA0-5145-054A-A326-0DDC6605DB3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DE9E81A-A544-3717-ABE2-A4DE4FD58DAB}"/>
              </a:ext>
            </a:extLst>
          </p:cNvPr>
          <p:cNvSpPr>
            <a:spLocks noGrp="1"/>
          </p:cNvSpPr>
          <p:nvPr>
            <p:ph type="title"/>
          </p:nvPr>
        </p:nvSpPr>
        <p:spPr/>
        <p:txBody>
          <a:bodyPr/>
          <a:lstStyle/>
          <a:p>
            <a:r>
              <a:rPr lang="sv-SE" dirty="0"/>
              <a:t>Slutkläm</a:t>
            </a:r>
          </a:p>
        </p:txBody>
      </p:sp>
    </p:spTree>
    <p:extLst>
      <p:ext uri="{BB962C8B-B14F-4D97-AF65-F5344CB8AC3E}">
        <p14:creationId xmlns:p14="http://schemas.microsoft.com/office/powerpoint/2010/main" val="2388201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5DC413-49E5-9536-0EA8-39D1FE910C2D}"/>
              </a:ext>
            </a:extLst>
          </p:cNvPr>
          <p:cNvSpPr>
            <a:spLocks noGrp="1"/>
          </p:cNvSpPr>
          <p:nvPr>
            <p:ph type="title"/>
          </p:nvPr>
        </p:nvSpPr>
        <p:spPr/>
        <p:txBody>
          <a:bodyPr/>
          <a:lstStyle/>
          <a:p>
            <a:r>
              <a:rPr lang="sv-SE" dirty="0"/>
              <a:t>Avgörande frågor att diskutera vidare:</a:t>
            </a:r>
          </a:p>
        </p:txBody>
      </p:sp>
      <p:sp>
        <p:nvSpPr>
          <p:cNvPr id="3" name="Platshållare för innehåll 2">
            <a:extLst>
              <a:ext uri="{FF2B5EF4-FFF2-40B4-BE49-F238E27FC236}">
                <a16:creationId xmlns:a16="http://schemas.microsoft.com/office/drawing/2014/main" id="{B0B73651-CF66-DE32-7FB5-0CC351ADB19B}"/>
              </a:ext>
            </a:extLst>
          </p:cNvPr>
          <p:cNvSpPr>
            <a:spLocks noGrp="1"/>
          </p:cNvSpPr>
          <p:nvPr>
            <p:ph idx="1"/>
          </p:nvPr>
        </p:nvSpPr>
        <p:spPr>
          <a:xfrm>
            <a:off x="1308000" y="1517616"/>
            <a:ext cx="9576000" cy="4176000"/>
          </a:xfrm>
        </p:spPr>
        <p:txBody>
          <a:bodyPr/>
          <a:lstStyle/>
          <a:p>
            <a:r>
              <a:rPr lang="sv-SE" sz="4000" dirty="0"/>
              <a:t>Hur mycket mindre flyg klarar Sverige av</a:t>
            </a:r>
          </a:p>
          <a:p>
            <a:r>
              <a:rPr lang="sv-SE" sz="4000" dirty="0"/>
              <a:t>Hur mycket mindre flyg klarar du/din verksamhet av?</a:t>
            </a:r>
          </a:p>
          <a:p>
            <a:r>
              <a:rPr lang="sv-SE" sz="4000" dirty="0"/>
              <a:t>Hur mycket längre kommer du flyga utan att köpa mer SAF?</a:t>
            </a:r>
          </a:p>
          <a:p>
            <a:r>
              <a:rPr lang="sv-SE" sz="4000" dirty="0"/>
              <a:t>Vad kan du/ni själva göra för att bidra till att vända utvecklingen?</a:t>
            </a:r>
          </a:p>
        </p:txBody>
      </p:sp>
    </p:spTree>
    <p:extLst>
      <p:ext uri="{BB962C8B-B14F-4D97-AF65-F5344CB8AC3E}">
        <p14:creationId xmlns:p14="http://schemas.microsoft.com/office/powerpoint/2010/main" val="178631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6A8D009-3EEE-5718-EB5B-18E76FA19BEE}"/>
              </a:ext>
            </a:extLst>
          </p:cNvPr>
          <p:cNvSpPr>
            <a:spLocks noGrp="1"/>
          </p:cNvSpPr>
          <p:nvPr>
            <p:ph sz="half" idx="1"/>
          </p:nvPr>
        </p:nvSpPr>
        <p:spPr>
          <a:xfrm>
            <a:off x="1055652" y="1341000"/>
            <a:ext cx="4680000" cy="4176000"/>
          </a:xfrm>
        </p:spPr>
        <p:txBody>
          <a:bodyPr>
            <a:normAutofit/>
          </a:bodyPr>
          <a:lstStyle/>
          <a:p>
            <a:pPr marL="0" indent="0">
              <a:buNone/>
            </a:pPr>
            <a:r>
              <a:rPr lang="sv-SE" sz="7200" dirty="0"/>
              <a:t>Mer, bättre och grönare flyg</a:t>
            </a:r>
          </a:p>
        </p:txBody>
      </p:sp>
      <p:pic>
        <p:nvPicPr>
          <p:cNvPr id="6" name="Platshållare för bild 5" descr="En bild som visar logotyp, Teckensnitt, symbol, Grafik&#10;&#10;AI-genererat innehåll kan vara felaktigt.">
            <a:extLst>
              <a:ext uri="{FF2B5EF4-FFF2-40B4-BE49-F238E27FC236}">
                <a16:creationId xmlns:a16="http://schemas.microsoft.com/office/drawing/2014/main" id="{7A63C222-B1B3-6DD8-FCB7-EDD2510F505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0358" y="1341000"/>
            <a:ext cx="4327853" cy="4176000"/>
          </a:xfrm>
          <a:noFill/>
        </p:spPr>
      </p:pic>
    </p:spTree>
    <p:extLst>
      <p:ext uri="{BB962C8B-B14F-4D97-AF65-F5344CB8AC3E}">
        <p14:creationId xmlns:p14="http://schemas.microsoft.com/office/powerpoint/2010/main" val="172076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B972E9-27B4-4BCA-8106-289C762AAD8D}"/>
              </a:ext>
            </a:extLst>
          </p:cNvPr>
          <p:cNvSpPr>
            <a:spLocks noGrp="1"/>
          </p:cNvSpPr>
          <p:nvPr>
            <p:ph type="title"/>
          </p:nvPr>
        </p:nvSpPr>
        <p:spPr/>
        <p:txBody>
          <a:bodyPr anchor="ctr"/>
          <a:lstStyle/>
          <a:p>
            <a:pPr algn="ctr"/>
            <a:r>
              <a:rPr lang="en-US" dirty="0"/>
              <a:t>Transportföretagen - Flyg</a:t>
            </a:r>
            <a:br>
              <a:rPr lang="en-US" dirty="0"/>
            </a:br>
            <a:br>
              <a:rPr lang="en-US" sz="1600" dirty="0"/>
            </a:br>
            <a:r>
              <a:rPr lang="en-US" dirty="0"/>
              <a:t>”</a:t>
            </a:r>
            <a:r>
              <a:rPr lang="en-US" dirty="0" err="1"/>
              <a:t>Där</a:t>
            </a:r>
            <a:r>
              <a:rPr lang="en-US" dirty="0"/>
              <a:t> </a:t>
            </a:r>
            <a:r>
              <a:rPr lang="en-US" dirty="0" err="1"/>
              <a:t>flyget</a:t>
            </a:r>
            <a:r>
              <a:rPr lang="en-US" dirty="0"/>
              <a:t> </a:t>
            </a:r>
            <a:r>
              <a:rPr lang="en-US" dirty="0" err="1"/>
              <a:t>möts</a:t>
            </a:r>
            <a:r>
              <a:rPr lang="en-US" dirty="0"/>
              <a:t>”</a:t>
            </a:r>
          </a:p>
        </p:txBody>
      </p:sp>
      <p:pic>
        <p:nvPicPr>
          <p:cNvPr id="8" name="Platshållare för bild 7" descr="En bild som visar himmel, plan, objekt, utomhus&#10;&#10;Automatiskt genererad beskrivning">
            <a:extLst>
              <a:ext uri="{FF2B5EF4-FFF2-40B4-BE49-F238E27FC236}">
                <a16:creationId xmlns:a16="http://schemas.microsoft.com/office/drawing/2014/main" id="{CB06EC8C-50B1-4F4E-AFDF-C417A33E3CD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6210" r="2122"/>
          <a:stretch/>
        </p:blipFill>
        <p:spPr>
          <a:xfrm>
            <a:off x="5765259" y="87544"/>
            <a:ext cx="6096000" cy="6155267"/>
          </a:xfrm>
          <a:prstGeom prst="rect">
            <a:avLst/>
          </a:prstGeom>
          <a:ln>
            <a:noFill/>
          </a:ln>
          <a:effectLst>
            <a:softEdge rad="112500"/>
          </a:effectLst>
        </p:spPr>
      </p:pic>
      <p:sp>
        <p:nvSpPr>
          <p:cNvPr id="4" name="Platshållare för text 3">
            <a:extLst>
              <a:ext uri="{FF2B5EF4-FFF2-40B4-BE49-F238E27FC236}">
                <a16:creationId xmlns:a16="http://schemas.microsoft.com/office/drawing/2014/main" id="{EF3F9FC8-DDBD-4CBB-A0F5-AAD0936D7962}"/>
              </a:ext>
            </a:extLst>
          </p:cNvPr>
          <p:cNvSpPr>
            <a:spLocks noGrp="1"/>
          </p:cNvSpPr>
          <p:nvPr>
            <p:ph type="body" sz="half" idx="2"/>
          </p:nvPr>
        </p:nvSpPr>
        <p:spPr>
          <a:xfrm>
            <a:off x="839787" y="2214563"/>
            <a:ext cx="4536000" cy="3200717"/>
          </a:xfrm>
        </p:spPr>
        <p:txBody>
          <a:bodyPr/>
          <a:lstStyle/>
          <a:p>
            <a:pPr marL="457200" indent="-457200">
              <a:buFont typeface="Arial" panose="020B0604020202020204" pitchFamily="34" charset="0"/>
              <a:buChar char="•"/>
            </a:pPr>
            <a:r>
              <a:rPr lang="en-US" dirty="0"/>
              <a:t>90 </a:t>
            </a:r>
            <a:r>
              <a:rPr lang="en-US" dirty="0" err="1"/>
              <a:t>medlemsföretag</a:t>
            </a:r>
            <a:endParaRPr lang="en-US" dirty="0"/>
          </a:p>
          <a:p>
            <a:pPr marL="457200" indent="-457200">
              <a:buFont typeface="Arial" panose="020B0604020202020204" pitchFamily="34" charset="0"/>
              <a:buChar char="•"/>
            </a:pPr>
            <a:r>
              <a:rPr lang="en-US" dirty="0" err="1"/>
              <a:t>Över</a:t>
            </a:r>
            <a:r>
              <a:rPr lang="en-US" dirty="0"/>
              <a:t> 7000 </a:t>
            </a:r>
            <a:r>
              <a:rPr lang="en-US" dirty="0" err="1"/>
              <a:t>anställda</a:t>
            </a:r>
            <a:endParaRPr lang="en-US" dirty="0"/>
          </a:p>
          <a:p>
            <a:pPr marL="457200" indent="-457200">
              <a:buFont typeface="Arial" panose="020B0604020202020204" pitchFamily="34" charset="0"/>
              <a:buChar char="•"/>
            </a:pPr>
            <a:r>
              <a:rPr lang="en-US" dirty="0" err="1"/>
              <a:t>Samarbeten</a:t>
            </a:r>
            <a:r>
              <a:rPr lang="en-US" dirty="0"/>
              <a:t> med </a:t>
            </a:r>
            <a:r>
              <a:rPr lang="en-US" dirty="0" err="1"/>
              <a:t>nordiska</a:t>
            </a:r>
            <a:r>
              <a:rPr lang="en-US" dirty="0"/>
              <a:t>, </a:t>
            </a:r>
            <a:r>
              <a:rPr lang="en-US" dirty="0" err="1"/>
              <a:t>europeiska</a:t>
            </a:r>
            <a:r>
              <a:rPr lang="en-US" dirty="0"/>
              <a:t> och </a:t>
            </a:r>
            <a:r>
              <a:rPr lang="en-US" dirty="0" err="1"/>
              <a:t>internationella</a:t>
            </a:r>
            <a:r>
              <a:rPr lang="en-US" dirty="0"/>
              <a:t> partners</a:t>
            </a:r>
          </a:p>
          <a:p>
            <a:pPr marL="457200" indent="-457200">
              <a:buFont typeface="Arial" panose="020B0604020202020204" pitchFamily="34" charset="0"/>
              <a:buChar char="•"/>
            </a:pPr>
            <a:r>
              <a:rPr lang="en-US" dirty="0" err="1"/>
              <a:t>Goda</a:t>
            </a:r>
            <a:r>
              <a:rPr lang="en-US" dirty="0"/>
              <a:t> </a:t>
            </a:r>
            <a:r>
              <a:rPr lang="en-US" dirty="0" err="1"/>
              <a:t>relationer</a:t>
            </a:r>
            <a:r>
              <a:rPr lang="en-US" dirty="0"/>
              <a:t> med </a:t>
            </a:r>
            <a:r>
              <a:rPr lang="en-US" dirty="0" err="1"/>
              <a:t>politiken</a:t>
            </a:r>
            <a:r>
              <a:rPr lang="en-US" dirty="0"/>
              <a:t> och </a:t>
            </a:r>
            <a:r>
              <a:rPr lang="en-US" dirty="0" err="1"/>
              <a:t>beslutsfattare</a:t>
            </a:r>
            <a:endParaRPr lang="en-US" dirty="0"/>
          </a:p>
        </p:txBody>
      </p:sp>
      <p:sp>
        <p:nvSpPr>
          <p:cNvPr id="3" name="Rektangel 2">
            <a:extLst>
              <a:ext uri="{FF2B5EF4-FFF2-40B4-BE49-F238E27FC236}">
                <a16:creationId xmlns:a16="http://schemas.microsoft.com/office/drawing/2014/main" id="{2BD67CE1-5332-48C2-8346-290ABA7CB908}"/>
              </a:ext>
            </a:extLst>
          </p:cNvPr>
          <p:cNvSpPr/>
          <p:nvPr/>
        </p:nvSpPr>
        <p:spPr>
          <a:xfrm>
            <a:off x="6096000" y="1808163"/>
            <a:ext cx="5217111" cy="3785652"/>
          </a:xfrm>
          <a:prstGeom prst="rect">
            <a:avLst/>
          </a:prstGeom>
          <a:solidFill>
            <a:schemeClr val="bg1">
              <a:alpha val="55000"/>
            </a:schemeClr>
          </a:solidFill>
        </p:spPr>
        <p:txBody>
          <a:bodyPr wrap="square">
            <a:spAutoFit/>
          </a:bodyPr>
          <a:lstStyle/>
          <a:p>
            <a:pPr lvl="1">
              <a:buClr>
                <a:srgbClr val="FED23E"/>
              </a:buClr>
              <a:defRPr/>
            </a:pPr>
            <a:r>
              <a:rPr lang="en-US" sz="2400" b="1" dirty="0" err="1">
                <a:solidFill>
                  <a:srgbClr val="002060"/>
                </a:solidFill>
                <a:latin typeface="Trebuchet MS"/>
              </a:rPr>
              <a:t>Flygbolag</a:t>
            </a:r>
            <a:endParaRPr lang="en-US" sz="2400" b="1" dirty="0">
              <a:solidFill>
                <a:srgbClr val="002060"/>
              </a:solidFill>
              <a:latin typeface="Trebuchet MS"/>
            </a:endParaRPr>
          </a:p>
          <a:p>
            <a:pPr lvl="1">
              <a:buClr>
                <a:srgbClr val="FED23E"/>
              </a:buClr>
              <a:defRPr/>
            </a:pPr>
            <a:r>
              <a:rPr lang="en-US" sz="2400" b="1" dirty="0">
                <a:solidFill>
                  <a:srgbClr val="002060"/>
                </a:solidFill>
                <a:latin typeface="Trebuchet MS"/>
              </a:rPr>
              <a:t>Flygplatser</a:t>
            </a:r>
          </a:p>
          <a:p>
            <a:pPr lvl="1">
              <a:buClr>
                <a:srgbClr val="FED23E"/>
              </a:buClr>
              <a:defRPr/>
            </a:pPr>
            <a:r>
              <a:rPr lang="en-US" sz="2400" b="1" dirty="0" err="1">
                <a:solidFill>
                  <a:srgbClr val="002060"/>
                </a:solidFill>
                <a:latin typeface="Trebuchet MS"/>
              </a:rPr>
              <a:t>Marktjänstföretag</a:t>
            </a:r>
            <a:endParaRPr lang="en-US" sz="2400" b="1" dirty="0">
              <a:solidFill>
                <a:srgbClr val="002060"/>
              </a:solidFill>
              <a:latin typeface="Trebuchet MS"/>
            </a:endParaRPr>
          </a:p>
          <a:p>
            <a:pPr lvl="1">
              <a:buClr>
                <a:srgbClr val="FED23E"/>
              </a:buClr>
              <a:defRPr/>
            </a:pPr>
            <a:r>
              <a:rPr lang="en-US" sz="2400" b="1" dirty="0" err="1">
                <a:solidFill>
                  <a:srgbClr val="002060"/>
                </a:solidFill>
                <a:latin typeface="Trebuchet MS"/>
              </a:rPr>
              <a:t>Flygfrakt</a:t>
            </a:r>
            <a:endParaRPr lang="en-US" sz="2400" b="1" dirty="0">
              <a:solidFill>
                <a:srgbClr val="002060"/>
              </a:solidFill>
              <a:latin typeface="Trebuchet MS"/>
            </a:endParaRPr>
          </a:p>
          <a:p>
            <a:pPr lvl="1">
              <a:buClr>
                <a:srgbClr val="FED23E"/>
              </a:buClr>
              <a:defRPr/>
            </a:pPr>
            <a:r>
              <a:rPr lang="en-US" sz="2400" b="1" dirty="0" err="1">
                <a:solidFill>
                  <a:srgbClr val="002060"/>
                </a:solidFill>
                <a:latin typeface="Trebuchet MS"/>
              </a:rPr>
              <a:t>Flygskolor</a:t>
            </a:r>
            <a:endParaRPr lang="en-US" sz="2400" b="1" dirty="0">
              <a:solidFill>
                <a:srgbClr val="002060"/>
              </a:solidFill>
              <a:latin typeface="Trebuchet MS"/>
            </a:endParaRPr>
          </a:p>
          <a:p>
            <a:pPr lvl="1">
              <a:buClr>
                <a:srgbClr val="FED23E"/>
              </a:buClr>
              <a:defRPr/>
            </a:pPr>
            <a:r>
              <a:rPr lang="en-US" sz="2400" b="1" dirty="0" err="1">
                <a:solidFill>
                  <a:srgbClr val="002060"/>
                </a:solidFill>
                <a:latin typeface="Trebuchet MS"/>
              </a:rPr>
              <a:t>Underhållsverkstäder</a:t>
            </a:r>
            <a:endParaRPr lang="en-US" sz="2400" b="1" dirty="0">
              <a:solidFill>
                <a:srgbClr val="002060"/>
              </a:solidFill>
              <a:latin typeface="Trebuchet MS"/>
            </a:endParaRPr>
          </a:p>
          <a:p>
            <a:pPr lvl="1">
              <a:buClr>
                <a:srgbClr val="FED23E"/>
              </a:buClr>
              <a:defRPr/>
            </a:pPr>
            <a:r>
              <a:rPr lang="en-US" sz="2400" b="1" dirty="0" err="1">
                <a:solidFill>
                  <a:srgbClr val="002060"/>
                </a:solidFill>
                <a:latin typeface="Trebuchet MS"/>
              </a:rPr>
              <a:t>Flygtrafikledning</a:t>
            </a:r>
            <a:endParaRPr lang="en-US" sz="2400" b="1" dirty="0">
              <a:solidFill>
                <a:srgbClr val="002060"/>
              </a:solidFill>
              <a:latin typeface="Trebuchet MS"/>
            </a:endParaRPr>
          </a:p>
          <a:p>
            <a:pPr lvl="1">
              <a:buClr>
                <a:srgbClr val="FED23E"/>
              </a:buClr>
              <a:defRPr/>
            </a:pPr>
            <a:r>
              <a:rPr lang="en-US" sz="2400" b="1" dirty="0" err="1">
                <a:solidFill>
                  <a:srgbClr val="002060"/>
                </a:solidFill>
                <a:latin typeface="Trebuchet MS"/>
              </a:rPr>
              <a:t>Cateringföretag</a:t>
            </a:r>
            <a:endParaRPr lang="en-US" sz="2400" b="1" dirty="0">
              <a:solidFill>
                <a:srgbClr val="002060"/>
              </a:solidFill>
              <a:latin typeface="Trebuchet MS"/>
            </a:endParaRPr>
          </a:p>
          <a:p>
            <a:pPr lvl="1">
              <a:buClr>
                <a:srgbClr val="FED23E"/>
              </a:buClr>
              <a:defRPr/>
            </a:pPr>
            <a:r>
              <a:rPr lang="en-US" sz="2400" b="1" dirty="0" err="1">
                <a:solidFill>
                  <a:srgbClr val="002060"/>
                </a:solidFill>
                <a:latin typeface="Trebuchet MS"/>
              </a:rPr>
              <a:t>Bemanningsföretag</a:t>
            </a:r>
            <a:endParaRPr lang="en-US" sz="2400" b="1" dirty="0">
              <a:solidFill>
                <a:srgbClr val="002060"/>
              </a:solidFill>
              <a:latin typeface="Trebuchet MS"/>
            </a:endParaRPr>
          </a:p>
          <a:p>
            <a:pPr lvl="1">
              <a:buClr>
                <a:srgbClr val="FED23E"/>
              </a:buClr>
              <a:defRPr/>
            </a:pPr>
            <a:r>
              <a:rPr lang="en-US" sz="2400" b="1" dirty="0" err="1">
                <a:solidFill>
                  <a:srgbClr val="002060"/>
                </a:solidFill>
                <a:latin typeface="Trebuchet MS"/>
              </a:rPr>
              <a:t>Flygtillverkningsindustri</a:t>
            </a:r>
            <a:endParaRPr lang="en-US" sz="2400" b="1" dirty="0">
              <a:solidFill>
                <a:srgbClr val="002060"/>
              </a:solidFill>
              <a:latin typeface="Trebuchet MS"/>
            </a:endParaRPr>
          </a:p>
        </p:txBody>
      </p:sp>
    </p:spTree>
    <p:extLst>
      <p:ext uri="{BB962C8B-B14F-4D97-AF65-F5344CB8AC3E}">
        <p14:creationId xmlns:p14="http://schemas.microsoft.com/office/powerpoint/2010/main" val="189155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DFEE85-C3D9-4660-AEF4-C9DBE4B44ED1}"/>
              </a:ext>
            </a:extLst>
          </p:cNvPr>
          <p:cNvSpPr>
            <a:spLocks noGrp="1"/>
          </p:cNvSpPr>
          <p:nvPr>
            <p:ph type="title"/>
          </p:nvPr>
        </p:nvSpPr>
        <p:spPr>
          <a:xfrm>
            <a:off x="6244196" y="1451459"/>
            <a:ext cx="5307724" cy="3982720"/>
          </a:xfrm>
        </p:spPr>
        <p:txBody>
          <a:bodyPr>
            <a:noAutofit/>
          </a:bodyPr>
          <a:lstStyle/>
          <a:p>
            <a:r>
              <a:rPr lang="sv-SE" sz="2000" b="0" i="0" dirty="0"/>
              <a:t>Fredrik Kämpfe</a:t>
            </a:r>
            <a:br>
              <a:rPr lang="sv-SE" sz="2000" b="0" i="0" dirty="0"/>
            </a:br>
            <a:br>
              <a:rPr lang="sv-SE" sz="2000" b="0" i="0" dirty="0"/>
            </a:br>
            <a:r>
              <a:rPr lang="sv-SE" sz="1600" b="0" i="0" dirty="0"/>
              <a:t>Branschchef</a:t>
            </a:r>
            <a:br>
              <a:rPr lang="sv-SE" sz="1600" b="0" i="0" dirty="0"/>
            </a:br>
            <a:r>
              <a:rPr lang="sv-SE" sz="1600" b="0" i="0" dirty="0"/>
              <a:t>Transportföretagen Flyg</a:t>
            </a:r>
            <a:br>
              <a:rPr lang="sv-SE" sz="1600" b="0" i="0" dirty="0"/>
            </a:br>
            <a:r>
              <a:rPr lang="sv-SE" sz="1600" b="0" i="0" dirty="0"/>
              <a:t>Svenska flygbranschen</a:t>
            </a:r>
            <a:br>
              <a:rPr lang="sv-SE" sz="1600" b="0" i="0" dirty="0"/>
            </a:br>
            <a:br>
              <a:rPr lang="sv-SE" sz="1600" b="0" i="0" dirty="0"/>
            </a:br>
            <a:r>
              <a:rPr lang="sv-SE" sz="1600" b="0" i="0" dirty="0"/>
              <a:t>Ordförande</a:t>
            </a:r>
            <a:br>
              <a:rPr lang="sv-SE" sz="1600" b="0" i="0" dirty="0"/>
            </a:br>
            <a:r>
              <a:rPr lang="sv-SE" sz="1600" b="0" i="0" dirty="0" err="1"/>
              <a:t>European</a:t>
            </a:r>
            <a:r>
              <a:rPr lang="sv-SE" sz="1600" b="0" i="0" dirty="0"/>
              <a:t> </a:t>
            </a:r>
            <a:r>
              <a:rPr lang="sv-SE" sz="1600" b="0" i="0" dirty="0" err="1"/>
              <a:t>Helicopter</a:t>
            </a:r>
            <a:r>
              <a:rPr lang="sv-SE" sz="1600" b="0" i="0" dirty="0"/>
              <a:t> Association (EHA)</a:t>
            </a:r>
            <a:br>
              <a:rPr lang="sv-SE" sz="2000" b="0" i="0" dirty="0"/>
            </a:br>
            <a:br>
              <a:rPr lang="sv-SE" sz="2400" b="0" i="0" dirty="0"/>
            </a:br>
            <a:r>
              <a:rPr lang="sv-SE" sz="1600" b="0" i="0" dirty="0"/>
              <a:t>Storgatan 19 | Box 5384 | 102 49 Stockholm</a:t>
            </a:r>
            <a:br>
              <a:rPr lang="sv-SE" sz="1600" b="0" i="0" dirty="0"/>
            </a:br>
            <a:r>
              <a:rPr lang="sv-SE" sz="1600" b="0" i="0" dirty="0"/>
              <a:t>Tel: +46 8 762 71 00 | Mobil: +46 730 44 71 36</a:t>
            </a:r>
            <a:br>
              <a:rPr lang="sv-SE" sz="1600" b="0" i="0" dirty="0"/>
            </a:br>
            <a:r>
              <a:rPr lang="sv-SE" sz="1600" b="0" i="0" dirty="0"/>
              <a:t>Mail: </a:t>
            </a:r>
            <a:r>
              <a:rPr lang="sv-SE" sz="1600" b="0" i="0" u="sng" dirty="0">
                <a:hlinkClick r:id="rId2"/>
              </a:rPr>
              <a:t>fredrik.kampfe@transportforetagen.se</a:t>
            </a:r>
            <a:r>
              <a:rPr lang="sv-SE" sz="1600" b="0" i="0" dirty="0"/>
              <a:t> </a:t>
            </a:r>
            <a:br>
              <a:rPr lang="sv-SE" sz="1600" b="0" i="0" dirty="0"/>
            </a:br>
            <a:r>
              <a:rPr lang="sv-SE" sz="1600" b="0" i="0" dirty="0"/>
              <a:t>Web: </a:t>
            </a:r>
            <a:r>
              <a:rPr lang="sv-SE" sz="1600" b="0" i="0" u="sng" dirty="0">
                <a:hlinkClick r:id="rId3"/>
              </a:rPr>
              <a:t>transportforetagen.se</a:t>
            </a:r>
            <a:br>
              <a:rPr lang="sv-SE" sz="1600" b="0" i="0" dirty="0"/>
            </a:br>
            <a:r>
              <a:rPr lang="sv-SE" sz="1600" b="0" i="0" dirty="0"/>
              <a:t>X: @flygfredrik</a:t>
            </a:r>
            <a:br>
              <a:rPr lang="sv-SE" sz="1600" b="0" i="0" dirty="0"/>
            </a:br>
            <a:r>
              <a:rPr lang="sv-SE" sz="1600" b="0" i="0" dirty="0" err="1"/>
              <a:t>BlueSky</a:t>
            </a:r>
            <a:r>
              <a:rPr lang="sv-SE" sz="1600" b="0" i="0" dirty="0"/>
              <a:t>: @flygfredrik.bsky.social</a:t>
            </a:r>
            <a:br>
              <a:rPr lang="sv-SE" sz="1600" b="0" i="0" dirty="0"/>
            </a:br>
            <a:r>
              <a:rPr lang="sv-SE" sz="1600" b="0" i="0" dirty="0"/>
              <a:t>LinkedIn: </a:t>
            </a:r>
            <a:r>
              <a:rPr lang="sv-SE" sz="1600" b="0" i="0" u="sng" dirty="0">
                <a:hlinkClick r:id="rId4"/>
              </a:rPr>
              <a:t>www.linkedin.com/in/fredrikkampfe</a:t>
            </a:r>
            <a:r>
              <a:rPr lang="sv-SE" sz="1600" b="0" i="0" dirty="0"/>
              <a:t> </a:t>
            </a:r>
            <a:br>
              <a:rPr lang="sv-SE" sz="1600" b="0" i="0" dirty="0"/>
            </a:br>
            <a:endParaRPr lang="sv-SE" sz="2400" b="0" i="0" dirty="0"/>
          </a:p>
        </p:txBody>
      </p:sp>
      <p:pic>
        <p:nvPicPr>
          <p:cNvPr id="5" name="Bildobjekt 4" descr="En bild som visar person, klädsel, plan, leende&#10;&#10;Automatiskt genererad beskrivning">
            <a:extLst>
              <a:ext uri="{FF2B5EF4-FFF2-40B4-BE49-F238E27FC236}">
                <a16:creationId xmlns:a16="http://schemas.microsoft.com/office/drawing/2014/main" id="{90AD9860-62D9-61BF-C951-040ED52DC6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854" y="1452008"/>
            <a:ext cx="5081787" cy="3478337"/>
          </a:xfrm>
          <a:prstGeom prst="rect">
            <a:avLst/>
          </a:prstGeom>
        </p:spPr>
      </p:pic>
    </p:spTree>
    <p:extLst>
      <p:ext uri="{BB962C8B-B14F-4D97-AF65-F5344CB8AC3E}">
        <p14:creationId xmlns:p14="http://schemas.microsoft.com/office/powerpoint/2010/main" val="374601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464FE7-1D17-717E-28E2-4DE78E15BBB8}"/>
              </a:ext>
            </a:extLst>
          </p:cNvPr>
          <p:cNvSpPr>
            <a:spLocks noGrp="1"/>
          </p:cNvSpPr>
          <p:nvPr>
            <p:ph type="title"/>
          </p:nvPr>
        </p:nvSpPr>
        <p:spPr>
          <a:xfrm>
            <a:off x="838200" y="539015"/>
            <a:ext cx="10515600" cy="6006163"/>
          </a:xfrm>
        </p:spPr>
        <p:txBody>
          <a:bodyPr/>
          <a:lstStyle/>
          <a:p>
            <a:r>
              <a:rPr lang="sv-SE" sz="5400" b="0" dirty="0"/>
              <a:t>Målbild: ”Jag har tillgång till ett effektivt,  konkurrenskraftigt fossilfritt svenskt flyg som tar mig ditt jag vill eller måste åka, när jag behöver det, till ett acceptabelt pris, och som är sammankopplat med resten av transportsystemet”</a:t>
            </a:r>
          </a:p>
        </p:txBody>
      </p:sp>
    </p:spTree>
    <p:extLst>
      <p:ext uri="{BB962C8B-B14F-4D97-AF65-F5344CB8AC3E}">
        <p14:creationId xmlns:p14="http://schemas.microsoft.com/office/powerpoint/2010/main" val="338888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3056-2A26-395A-CB4A-FA4A5E212C4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7615A08-316C-6722-4844-2232B0FF30CB}"/>
              </a:ext>
            </a:extLst>
          </p:cNvPr>
          <p:cNvSpPr>
            <a:spLocks noGrp="1"/>
          </p:cNvSpPr>
          <p:nvPr>
            <p:ph type="title"/>
          </p:nvPr>
        </p:nvSpPr>
        <p:spPr/>
        <p:txBody>
          <a:bodyPr/>
          <a:lstStyle/>
          <a:p>
            <a:r>
              <a:rPr lang="sv-SE" dirty="0"/>
              <a:t>1. Flygets betydelse för Sverige</a:t>
            </a:r>
          </a:p>
        </p:txBody>
      </p:sp>
    </p:spTree>
    <p:extLst>
      <p:ext uri="{BB962C8B-B14F-4D97-AF65-F5344CB8AC3E}">
        <p14:creationId xmlns:p14="http://schemas.microsoft.com/office/powerpoint/2010/main" val="113261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7CC7E33-9461-043F-8CCE-48832D3D0AAD}"/>
              </a:ext>
            </a:extLst>
          </p:cNvPr>
          <p:cNvSpPr>
            <a:spLocks noGrp="1"/>
          </p:cNvSpPr>
          <p:nvPr>
            <p:ph type="body" sz="half" idx="2"/>
          </p:nvPr>
        </p:nvSpPr>
        <p:spPr>
          <a:xfrm>
            <a:off x="839786" y="447442"/>
            <a:ext cx="5054083" cy="5404718"/>
          </a:xfrm>
        </p:spPr>
        <p:txBody>
          <a:bodyPr/>
          <a:lstStyle/>
          <a:p>
            <a:r>
              <a:rPr lang="sv-SE" dirty="0"/>
              <a:t>Ur Flygstrategin 2017:</a:t>
            </a:r>
          </a:p>
          <a:p>
            <a:r>
              <a:rPr lang="sv-SE" dirty="0"/>
              <a:t>Flyget har stor betydelse för Sveriges ekonomi och konkurrenskraft och spelar en viktig roll genom att tillgodose människors och näringslivets behov av långväga resor och transporter, såväl inrikes som utrikes.</a:t>
            </a:r>
          </a:p>
          <a:p>
            <a:r>
              <a:rPr lang="sv-SE" dirty="0"/>
              <a:t>Flyget är en del av transportsystemet vilket innebär att flyget måste utvecklas i samverkan med övriga trafikslag för att skapa ett effektivt och hållbart transportsystem.</a:t>
            </a:r>
          </a:p>
        </p:txBody>
      </p:sp>
      <p:pic>
        <p:nvPicPr>
          <p:cNvPr id="10" name="Bildobjekt 9">
            <a:extLst>
              <a:ext uri="{FF2B5EF4-FFF2-40B4-BE49-F238E27FC236}">
                <a16:creationId xmlns:a16="http://schemas.microsoft.com/office/drawing/2014/main" id="{41E52C4B-9D9B-8C62-D05F-CC988E3C77CC}"/>
              </a:ext>
            </a:extLst>
          </p:cNvPr>
          <p:cNvPicPr>
            <a:picLocks noChangeAspect="1"/>
          </p:cNvPicPr>
          <p:nvPr/>
        </p:nvPicPr>
        <p:blipFill>
          <a:blip r:embed="rId2"/>
          <a:stretch>
            <a:fillRect/>
          </a:stretch>
        </p:blipFill>
        <p:spPr>
          <a:xfrm>
            <a:off x="6738095" y="447442"/>
            <a:ext cx="3975198" cy="5641124"/>
          </a:xfrm>
          <a:prstGeom prst="rect">
            <a:avLst/>
          </a:prstGeom>
        </p:spPr>
      </p:pic>
    </p:spTree>
    <p:extLst>
      <p:ext uri="{BB962C8B-B14F-4D97-AF65-F5344CB8AC3E}">
        <p14:creationId xmlns:p14="http://schemas.microsoft.com/office/powerpoint/2010/main" val="204164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CF4B584-86EE-8497-83F8-F7691C1F404F}"/>
              </a:ext>
            </a:extLst>
          </p:cNvPr>
          <p:cNvSpPr>
            <a:spLocks noGrp="1"/>
          </p:cNvSpPr>
          <p:nvPr>
            <p:ph idx="1"/>
          </p:nvPr>
        </p:nvSpPr>
        <p:spPr>
          <a:xfrm>
            <a:off x="5926528" y="1563378"/>
            <a:ext cx="5605756" cy="3692016"/>
          </a:xfrm>
        </p:spPr>
        <p:txBody>
          <a:bodyPr/>
          <a:lstStyle/>
          <a:p>
            <a:pPr marL="0" indent="0">
              <a:buNone/>
            </a:pPr>
            <a:r>
              <a:rPr lang="sv-SE" dirty="0"/>
              <a:t>Flygplatser, flygtrafiktjänst och luftfartssystemet utgör samhällsviktig och strategisk infrastruktur i Sverige.</a:t>
            </a:r>
          </a:p>
          <a:p>
            <a:pPr marL="0" indent="0">
              <a:buNone/>
            </a:pPr>
            <a:r>
              <a:rPr lang="sv-SE" dirty="0"/>
              <a:t>I såväl Arlandautredningen (SOU 2023:27) som totalförsvarspropositionen (Prop. 2024/25:34) betonas att flygkapacitet är av nationellt intresse och ska kunna upprätthållas vid höjd beredskap. </a:t>
            </a:r>
          </a:p>
        </p:txBody>
      </p:sp>
      <p:pic>
        <p:nvPicPr>
          <p:cNvPr id="5" name="Bildobjekt 4" descr="En bild som visar text, skärmbild, Teckensnitt, dokument&#10;&#10;AI-genererat innehåll kan vara felaktigt.">
            <a:extLst>
              <a:ext uri="{FF2B5EF4-FFF2-40B4-BE49-F238E27FC236}">
                <a16:creationId xmlns:a16="http://schemas.microsoft.com/office/drawing/2014/main" id="{7AE4DB77-FB99-5726-86E9-F8B5DBC0E1A9}"/>
              </a:ext>
            </a:extLst>
          </p:cNvPr>
          <p:cNvPicPr>
            <a:picLocks noChangeAspect="1"/>
          </p:cNvPicPr>
          <p:nvPr/>
        </p:nvPicPr>
        <p:blipFill>
          <a:blip r:embed="rId2"/>
          <a:stretch>
            <a:fillRect/>
          </a:stretch>
        </p:blipFill>
        <p:spPr>
          <a:xfrm>
            <a:off x="810586" y="598988"/>
            <a:ext cx="4589912" cy="5366913"/>
          </a:xfrm>
          <a:prstGeom prst="rect">
            <a:avLst/>
          </a:prstGeom>
          <a:ln>
            <a:solidFill>
              <a:schemeClr val="tx1"/>
            </a:solidFill>
          </a:ln>
        </p:spPr>
      </p:pic>
    </p:spTree>
    <p:extLst>
      <p:ext uri="{BB962C8B-B14F-4D97-AF65-F5344CB8AC3E}">
        <p14:creationId xmlns:p14="http://schemas.microsoft.com/office/powerpoint/2010/main" val="184839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96D3E3-288C-DE61-979C-8F69AF5E5A72}"/>
              </a:ext>
            </a:extLst>
          </p:cNvPr>
          <p:cNvSpPr>
            <a:spLocks noGrp="1"/>
          </p:cNvSpPr>
          <p:nvPr>
            <p:ph type="title"/>
          </p:nvPr>
        </p:nvSpPr>
        <p:spPr/>
        <p:txBody>
          <a:bodyPr/>
          <a:lstStyle/>
          <a:p>
            <a:r>
              <a:rPr lang="sv-SE" dirty="0"/>
              <a:t>Vad betyder flyget för dig?</a:t>
            </a:r>
          </a:p>
        </p:txBody>
      </p:sp>
    </p:spTree>
    <p:extLst>
      <p:ext uri="{BB962C8B-B14F-4D97-AF65-F5344CB8AC3E}">
        <p14:creationId xmlns:p14="http://schemas.microsoft.com/office/powerpoint/2010/main" val="1722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62524B-A1EE-161E-6530-28E29D607178}"/>
              </a:ext>
            </a:extLst>
          </p:cNvPr>
          <p:cNvSpPr>
            <a:spLocks noGrp="1"/>
          </p:cNvSpPr>
          <p:nvPr>
            <p:ph type="title"/>
          </p:nvPr>
        </p:nvSpPr>
        <p:spPr/>
        <p:txBody>
          <a:bodyPr/>
          <a:lstStyle/>
          <a:p>
            <a:r>
              <a:rPr lang="sv-SE" dirty="0"/>
              <a:t>Flyget är viktigt för Sverige</a:t>
            </a:r>
          </a:p>
        </p:txBody>
      </p:sp>
      <p:sp>
        <p:nvSpPr>
          <p:cNvPr id="4" name="textruta 3">
            <a:extLst>
              <a:ext uri="{FF2B5EF4-FFF2-40B4-BE49-F238E27FC236}">
                <a16:creationId xmlns:a16="http://schemas.microsoft.com/office/drawing/2014/main" id="{CA9C8119-DE39-39E5-F5AB-DA18907C1A95}"/>
              </a:ext>
            </a:extLst>
          </p:cNvPr>
          <p:cNvSpPr txBox="1"/>
          <p:nvPr/>
        </p:nvSpPr>
        <p:spPr>
          <a:xfrm>
            <a:off x="4126832" y="1928079"/>
            <a:ext cx="4237522" cy="1015663"/>
          </a:xfrm>
          <a:prstGeom prst="rect">
            <a:avLst/>
          </a:prstGeom>
          <a:noFill/>
        </p:spPr>
        <p:txBody>
          <a:bodyPr wrap="square">
            <a:spAutoFit/>
          </a:bodyPr>
          <a:lstStyle/>
          <a:p>
            <a:r>
              <a:rPr lang="sv-SE" sz="6000" b="1" i="1" dirty="0"/>
              <a:t>inte viktigt</a:t>
            </a:r>
          </a:p>
        </p:txBody>
      </p:sp>
      <p:sp>
        <p:nvSpPr>
          <p:cNvPr id="5" name="textruta 4">
            <a:extLst>
              <a:ext uri="{FF2B5EF4-FFF2-40B4-BE49-F238E27FC236}">
                <a16:creationId xmlns:a16="http://schemas.microsoft.com/office/drawing/2014/main" id="{AA30317D-1B04-D982-F891-4F1C7079E325}"/>
              </a:ext>
            </a:extLst>
          </p:cNvPr>
          <p:cNvSpPr txBox="1"/>
          <p:nvPr/>
        </p:nvSpPr>
        <p:spPr>
          <a:xfrm>
            <a:off x="4126832" y="3914259"/>
            <a:ext cx="4237522" cy="1015663"/>
          </a:xfrm>
          <a:prstGeom prst="rect">
            <a:avLst/>
          </a:prstGeom>
          <a:noFill/>
        </p:spPr>
        <p:txBody>
          <a:bodyPr wrap="square">
            <a:spAutoFit/>
          </a:bodyPr>
          <a:lstStyle/>
          <a:p>
            <a:r>
              <a:rPr lang="sv-SE" sz="6000" b="1" i="1" dirty="0"/>
              <a:t>jätteviktigt</a:t>
            </a:r>
          </a:p>
        </p:txBody>
      </p:sp>
    </p:spTree>
    <p:extLst>
      <p:ext uri="{BB962C8B-B14F-4D97-AF65-F5344CB8AC3E}">
        <p14:creationId xmlns:p14="http://schemas.microsoft.com/office/powerpoint/2010/main" val="1353922395"/>
      </p:ext>
    </p:extLst>
  </p:cSld>
  <p:clrMapOvr>
    <a:masterClrMapping/>
  </p:clrMapOvr>
</p:sld>
</file>

<file path=ppt/theme/theme1.xml><?xml version="1.0" encoding="utf-8"?>
<a:theme xmlns:a="http://schemas.openxmlformats.org/drawingml/2006/main" name="Transportföretagen">
  <a:themeElements>
    <a:clrScheme name="Transportgruppen">
      <a:dk1>
        <a:srgbClr val="424542"/>
      </a:dk1>
      <a:lt1>
        <a:sysClr val="window" lastClr="FFFFFF"/>
      </a:lt1>
      <a:dk2>
        <a:srgbClr val="44546A"/>
      </a:dk2>
      <a:lt2>
        <a:srgbClr val="E7E6E6"/>
      </a:lt2>
      <a:accent1>
        <a:srgbClr val="006589"/>
      </a:accent1>
      <a:accent2>
        <a:srgbClr val="90B63B"/>
      </a:accent2>
      <a:accent3>
        <a:srgbClr val="3DB7E4"/>
      </a:accent3>
      <a:accent4>
        <a:srgbClr val="E37222"/>
      </a:accent4>
      <a:accent5>
        <a:srgbClr val="00194B"/>
      </a:accent5>
      <a:accent6>
        <a:srgbClr val="2C6244"/>
      </a:accent6>
      <a:hlink>
        <a:srgbClr val="0563C1"/>
      </a:hlink>
      <a:folHlink>
        <a:srgbClr val="954F72"/>
      </a:folHlink>
    </a:clrScheme>
    <a:fontScheme name="Transportgruppe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_green.pptx" id="{005A2BDD-7021-4A1D-88EE-6406E6FF4B43}" vid="{CD52978C-E07E-4DEB-B6BE-3172E78E744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84ee560-09c3-496b-97c5-bcb73eee4ca1}">
  <we:reference id="484ee560-09c3-496b-97c5-bcb73eee4ca1" version="1.0.0.0" store="EXCatalog" storeType="EXCatalog"/>
  <we:alternateReferences/>
  <we:properties>
    <we:property name="Office.AutoShowTaskpaneWithDocument" value="false"/>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1DDD53F6</Template>
  <TotalTime>562</TotalTime>
  <Words>740</Words>
  <Application>Microsoft Office PowerPoint</Application>
  <PresentationFormat>Bredbild</PresentationFormat>
  <Paragraphs>63</Paragraphs>
  <Slides>30</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30</vt:i4>
      </vt:variant>
    </vt:vector>
  </HeadingPairs>
  <TitlesOfParts>
    <vt:vector size="38" baseType="lpstr">
      <vt:lpstr>Aptos</vt:lpstr>
      <vt:lpstr>Arial</vt:lpstr>
      <vt:lpstr>Calibri</vt:lpstr>
      <vt:lpstr>Gill Sans MT</vt:lpstr>
      <vt:lpstr>Montserrat</vt:lpstr>
      <vt:lpstr>Times New Roman</vt:lpstr>
      <vt:lpstr>Trebuchet MS</vt:lpstr>
      <vt:lpstr>Transportföretagen</vt:lpstr>
      <vt:lpstr>Svenska Flygbranschen</vt:lpstr>
      <vt:lpstr>PowerPoint-presentation</vt:lpstr>
      <vt:lpstr>Transportföretagen - Flyg  ”Där flyget möts”</vt:lpstr>
      <vt:lpstr>Målbild: ”Jag har tillgång till ett effektivt,  konkurrenskraftigt fossilfritt svenskt flyg som tar mig ditt jag vill eller måste åka, när jag behöver det, till ett acceptabelt pris, och som är sammankopplat med resten av transportsystemet”</vt:lpstr>
      <vt:lpstr>1. Flygets betydelse för Sverige</vt:lpstr>
      <vt:lpstr>PowerPoint-presentation</vt:lpstr>
      <vt:lpstr>PowerPoint-presentation</vt:lpstr>
      <vt:lpstr>Vad betyder flyget för dig?</vt:lpstr>
      <vt:lpstr>Flyget är viktigt för Sverige</vt:lpstr>
      <vt:lpstr>2. Läget för svenska flyget</vt:lpstr>
      <vt:lpstr>1983</vt:lpstr>
      <vt:lpstr>PowerPoint-presentation</vt:lpstr>
      <vt:lpstr>PowerPoint-presentation</vt:lpstr>
      <vt:lpstr>PowerPoint-presentation</vt:lpstr>
      <vt:lpstr>PowerPoint-presentation</vt:lpstr>
      <vt:lpstr>PowerPoint-presentation</vt:lpstr>
      <vt:lpstr>PowerPoint-presentation</vt:lpstr>
      <vt:lpstr>3. Vad får detta för konsekvenser?</vt:lpstr>
      <vt:lpstr>PowerPoint-presentation</vt:lpstr>
      <vt:lpstr>Ett svagt Arlanda slår hårdast mot norra Sverige</vt:lpstr>
      <vt:lpstr>PowerPoint-presentation</vt:lpstr>
      <vt:lpstr>PowerPoint-presentation</vt:lpstr>
      <vt:lpstr>Minskad trafik → fasta kostnader slås ut på färre rörelser → högre avgifter per passagerare → flygbolag flyttar kapacitet → färre linjer och minskad konkurrens → högre biljettpriser → dämpar efterfrågan → ytterligare trafikbortfall → minskade intäkter → mindre investeringsförmåga → försvagad hållbar utveckling och beredskap.  Vi är alltså inne i en farlig ekonomisk spiral som inte bara försvagar tillgänglighet och beredskap utan också underminerar förutsättningarna att gå framåt i den hållbara utvecklingen.</vt:lpstr>
      <vt:lpstr>Flygets hållbara utveckling</vt:lpstr>
      <vt:lpstr>PowerPoint-presentation</vt:lpstr>
      <vt:lpstr>PowerPoint-presentation</vt:lpstr>
      <vt:lpstr>Slutkläm</vt:lpstr>
      <vt:lpstr>Avgörande frågor att diskutera vidare:</vt:lpstr>
      <vt:lpstr>PowerPoint-presentation</vt:lpstr>
      <vt:lpstr>Fredrik Kämpfe  Branschchef Transportföretagen Flyg Svenska flygbranschen  Ordförande European Helicopter Association (EHA)  Storgatan 19 | Box 5384 | 102 49 Stockholm Tel: +46 8 762 71 00 | Mobil: +46 730 44 71 36 Mail: fredrik.kampfe@transportforetagen.se  Web: transportforetagen.se X: @flygfredrik BlueSky: @flygfredrik.bsky.social LinkedIn: www.linkedin.com/in/fredrikkampfe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Fredrik Kämpfe</dc:creator>
  <cp:keywords>Transportföretagen</cp:keywords>
  <cp:lastModifiedBy>Fredrik Kämpfe</cp:lastModifiedBy>
  <cp:revision>1</cp:revision>
  <cp:lastPrinted>2015-05-07T09:54:25Z</cp:lastPrinted>
  <dcterms:created xsi:type="dcterms:W3CDTF">2026-02-18T13:04:26Z</dcterms:created>
  <dcterms:modified xsi:type="dcterms:W3CDTF">2026-02-18T22:43:49Z</dcterms:modified>
</cp:coreProperties>
</file>