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6" r:id="rId4"/>
    <p:sldMasterId id="2147483788" r:id="rId5"/>
  </p:sldMasterIdLst>
  <p:notesMasterIdLst>
    <p:notesMasterId r:id="rId22"/>
  </p:notesMasterIdLst>
  <p:handoutMasterIdLst>
    <p:handoutMasterId r:id="rId23"/>
  </p:handoutMasterIdLst>
  <p:sldIdLst>
    <p:sldId id="256" r:id="rId6"/>
    <p:sldId id="346" r:id="rId7"/>
    <p:sldId id="324" r:id="rId8"/>
    <p:sldId id="327" r:id="rId9"/>
    <p:sldId id="338" r:id="rId10"/>
    <p:sldId id="267" r:id="rId11"/>
    <p:sldId id="341" r:id="rId12"/>
    <p:sldId id="340" r:id="rId13"/>
    <p:sldId id="264" r:id="rId14"/>
    <p:sldId id="344" r:id="rId15"/>
    <p:sldId id="329" r:id="rId16"/>
    <p:sldId id="345" r:id="rId17"/>
    <p:sldId id="268" r:id="rId18"/>
    <p:sldId id="258" r:id="rId19"/>
    <p:sldId id="297" r:id="rId20"/>
    <p:sldId id="30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qxgqz4VvnqRd0hofr356g==" hashData="FeB+d4XvH8g+oGqnWco0JquE8B8JBpW/GyvjNrtHKijxZDekSUoXVZ0BMUhekF0+vD25M3EowTuaTP9f/VSd+A=="/>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AE08C7-F400-425E-83B9-B85E0F42B234}" v="309" dt="2023-02-13T09:12:26.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127" autoAdjust="0"/>
  </p:normalViewPr>
  <p:slideViewPr>
    <p:cSldViewPr snapToGrid="0">
      <p:cViewPr varScale="1">
        <p:scale>
          <a:sx n="44" d="100"/>
          <a:sy n="44" d="100"/>
        </p:scale>
        <p:origin x="1500" y="2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in Dunbar" userId="df6554ad-7d4e-49ba-865b-52e54561a083" providerId="ADAL" clId="{30AE08C7-F400-425E-83B9-B85E0F42B234}"/>
    <pc:docChg chg="undo custSel modSld">
      <pc:chgData name="Iain Dunbar" userId="df6554ad-7d4e-49ba-865b-52e54561a083" providerId="ADAL" clId="{30AE08C7-F400-425E-83B9-B85E0F42B234}" dt="2023-02-13T09:12:26.285" v="373"/>
      <pc:docMkLst>
        <pc:docMk/>
      </pc:docMkLst>
      <pc:sldChg chg="modSp mod">
        <pc:chgData name="Iain Dunbar" userId="df6554ad-7d4e-49ba-865b-52e54561a083" providerId="ADAL" clId="{30AE08C7-F400-425E-83B9-B85E0F42B234}" dt="2023-02-03T15:49:38.570" v="338" actId="692"/>
        <pc:sldMkLst>
          <pc:docMk/>
          <pc:sldMk cId="1907472379" sldId="258"/>
        </pc:sldMkLst>
        <pc:spChg chg="mod">
          <ac:chgData name="Iain Dunbar" userId="df6554ad-7d4e-49ba-865b-52e54561a083" providerId="ADAL" clId="{30AE08C7-F400-425E-83B9-B85E0F42B234}" dt="2023-02-03T15:49:15.400" v="333" actId="1076"/>
          <ac:spMkLst>
            <pc:docMk/>
            <pc:sldMk cId="1907472379" sldId="258"/>
            <ac:spMk id="2" creationId="{C7751832-D758-A712-63CA-2BCEB4393B06}"/>
          </ac:spMkLst>
        </pc:spChg>
        <pc:picChg chg="mod">
          <ac:chgData name="Iain Dunbar" userId="df6554ad-7d4e-49ba-865b-52e54561a083" providerId="ADAL" clId="{30AE08C7-F400-425E-83B9-B85E0F42B234}" dt="2023-02-03T15:49:38.570" v="338" actId="692"/>
          <ac:picMkLst>
            <pc:docMk/>
            <pc:sldMk cId="1907472379" sldId="258"/>
            <ac:picMk id="4" creationId="{DE7AC393-E5AF-355A-5002-33E5D10D2BC6}"/>
          </ac:picMkLst>
        </pc:picChg>
        <pc:picChg chg="mod">
          <ac:chgData name="Iain Dunbar" userId="df6554ad-7d4e-49ba-865b-52e54561a083" providerId="ADAL" clId="{30AE08C7-F400-425E-83B9-B85E0F42B234}" dt="2023-02-03T15:49:38.570" v="338" actId="692"/>
          <ac:picMkLst>
            <pc:docMk/>
            <pc:sldMk cId="1907472379" sldId="258"/>
            <ac:picMk id="6" creationId="{3D6B9EB2-D3AA-47D3-8DAA-851BDC828D11}"/>
          </ac:picMkLst>
        </pc:picChg>
      </pc:sldChg>
      <pc:sldChg chg="modSp mod">
        <pc:chgData name="Iain Dunbar" userId="df6554ad-7d4e-49ba-865b-52e54561a083" providerId="ADAL" clId="{30AE08C7-F400-425E-83B9-B85E0F42B234}" dt="2023-02-03T15:38:20.783" v="242" actId="1035"/>
        <pc:sldMkLst>
          <pc:docMk/>
          <pc:sldMk cId="925549334" sldId="264"/>
        </pc:sldMkLst>
        <pc:spChg chg="mod">
          <ac:chgData name="Iain Dunbar" userId="df6554ad-7d4e-49ba-865b-52e54561a083" providerId="ADAL" clId="{30AE08C7-F400-425E-83B9-B85E0F42B234}" dt="2023-02-03T15:37:14.416" v="219" actId="1076"/>
          <ac:spMkLst>
            <pc:docMk/>
            <pc:sldMk cId="925549334" sldId="264"/>
            <ac:spMk id="2" creationId="{0E65B1C4-E575-449A-B448-409A5F64DDB9}"/>
          </ac:spMkLst>
        </pc:spChg>
        <pc:picChg chg="mod">
          <ac:chgData name="Iain Dunbar" userId="df6554ad-7d4e-49ba-865b-52e54561a083" providerId="ADAL" clId="{30AE08C7-F400-425E-83B9-B85E0F42B234}" dt="2023-02-03T15:38:12.010" v="228" actId="692"/>
          <ac:picMkLst>
            <pc:docMk/>
            <pc:sldMk cId="925549334" sldId="264"/>
            <ac:picMk id="3" creationId="{97AC1A01-26EB-25AA-2270-BA774AF0FD29}"/>
          </ac:picMkLst>
        </pc:picChg>
        <pc:picChg chg="mod">
          <ac:chgData name="Iain Dunbar" userId="df6554ad-7d4e-49ba-865b-52e54561a083" providerId="ADAL" clId="{30AE08C7-F400-425E-83B9-B85E0F42B234}" dt="2023-02-03T15:38:12.010" v="228" actId="692"/>
          <ac:picMkLst>
            <pc:docMk/>
            <pc:sldMk cId="925549334" sldId="264"/>
            <ac:picMk id="5" creationId="{A4FD667F-9D4F-4E48-A4E4-B27644119A56}"/>
          </ac:picMkLst>
        </pc:picChg>
        <pc:picChg chg="mod">
          <ac:chgData name="Iain Dunbar" userId="df6554ad-7d4e-49ba-865b-52e54561a083" providerId="ADAL" clId="{30AE08C7-F400-425E-83B9-B85E0F42B234}" dt="2023-02-03T15:38:20.783" v="242" actId="1035"/>
          <ac:picMkLst>
            <pc:docMk/>
            <pc:sldMk cId="925549334" sldId="264"/>
            <ac:picMk id="6" creationId="{3FF3422F-9AB2-EFE5-A4F9-057EFE5FB78D}"/>
          </ac:picMkLst>
        </pc:picChg>
      </pc:sldChg>
      <pc:sldChg chg="modSp mod">
        <pc:chgData name="Iain Dunbar" userId="df6554ad-7d4e-49ba-865b-52e54561a083" providerId="ADAL" clId="{30AE08C7-F400-425E-83B9-B85E0F42B234}" dt="2023-02-03T15:27:32.663" v="113" actId="692"/>
        <pc:sldMkLst>
          <pc:docMk/>
          <pc:sldMk cId="3327029133" sldId="267"/>
        </pc:sldMkLst>
        <pc:spChg chg="mod">
          <ac:chgData name="Iain Dunbar" userId="df6554ad-7d4e-49ba-865b-52e54561a083" providerId="ADAL" clId="{30AE08C7-F400-425E-83B9-B85E0F42B234}" dt="2023-02-03T15:24:16.483" v="92" actId="1076"/>
          <ac:spMkLst>
            <pc:docMk/>
            <pc:sldMk cId="3327029133" sldId="267"/>
            <ac:spMk id="3" creationId="{38ACA1E1-4113-4ECB-B478-9DD29160A6E0}"/>
          </ac:spMkLst>
        </pc:spChg>
        <pc:picChg chg="mod">
          <ac:chgData name="Iain Dunbar" userId="df6554ad-7d4e-49ba-865b-52e54561a083" providerId="ADAL" clId="{30AE08C7-F400-425E-83B9-B85E0F42B234}" dt="2023-02-03T15:27:32.663" v="113" actId="692"/>
          <ac:picMkLst>
            <pc:docMk/>
            <pc:sldMk cId="3327029133" sldId="267"/>
            <ac:picMk id="4" creationId="{030E5C99-51CA-D9FB-7FA2-61DA7EFBF9B5}"/>
          </ac:picMkLst>
        </pc:picChg>
        <pc:picChg chg="mod modCrop">
          <ac:chgData name="Iain Dunbar" userId="df6554ad-7d4e-49ba-865b-52e54561a083" providerId="ADAL" clId="{30AE08C7-F400-425E-83B9-B85E0F42B234}" dt="2023-02-03T15:27:32.663" v="113" actId="692"/>
          <ac:picMkLst>
            <pc:docMk/>
            <pc:sldMk cId="3327029133" sldId="267"/>
            <ac:picMk id="15" creationId="{7FF05634-2EAD-42B8-96CA-F89A210055CD}"/>
          </ac:picMkLst>
        </pc:picChg>
        <pc:picChg chg="mod modCrop">
          <ac:chgData name="Iain Dunbar" userId="df6554ad-7d4e-49ba-865b-52e54561a083" providerId="ADAL" clId="{30AE08C7-F400-425E-83B9-B85E0F42B234}" dt="2023-02-03T15:27:32.663" v="113" actId="692"/>
          <ac:picMkLst>
            <pc:docMk/>
            <pc:sldMk cId="3327029133" sldId="267"/>
            <ac:picMk id="19" creationId="{9F96C71B-E652-4D15-B4AF-08E184A092F1}"/>
          </ac:picMkLst>
        </pc:picChg>
      </pc:sldChg>
      <pc:sldChg chg="modSp mod">
        <pc:chgData name="Iain Dunbar" userId="df6554ad-7d4e-49ba-865b-52e54561a083" providerId="ADAL" clId="{30AE08C7-F400-425E-83B9-B85E0F42B234}" dt="2023-02-03T15:47:56.878" v="322" actId="692"/>
        <pc:sldMkLst>
          <pc:docMk/>
          <pc:sldMk cId="517397444" sldId="268"/>
        </pc:sldMkLst>
        <pc:spChg chg="mod">
          <ac:chgData name="Iain Dunbar" userId="df6554ad-7d4e-49ba-865b-52e54561a083" providerId="ADAL" clId="{30AE08C7-F400-425E-83B9-B85E0F42B234}" dt="2023-02-03T15:46:37.845" v="308" actId="1076"/>
          <ac:spMkLst>
            <pc:docMk/>
            <pc:sldMk cId="517397444" sldId="268"/>
            <ac:spMk id="2" creationId="{6CE9A00C-AB94-01BB-B5C4-D5813111F87E}"/>
          </ac:spMkLst>
        </pc:spChg>
        <pc:picChg chg="mod">
          <ac:chgData name="Iain Dunbar" userId="df6554ad-7d4e-49ba-865b-52e54561a083" providerId="ADAL" clId="{30AE08C7-F400-425E-83B9-B85E0F42B234}" dt="2023-02-03T15:47:56.878" v="322" actId="692"/>
          <ac:picMkLst>
            <pc:docMk/>
            <pc:sldMk cId="517397444" sldId="268"/>
            <ac:picMk id="5" creationId="{0F3F8C71-F532-0C1B-6385-EAB124A4982F}"/>
          </ac:picMkLst>
        </pc:picChg>
        <pc:picChg chg="mod modCrop">
          <ac:chgData name="Iain Dunbar" userId="df6554ad-7d4e-49ba-865b-52e54561a083" providerId="ADAL" clId="{30AE08C7-F400-425E-83B9-B85E0F42B234}" dt="2023-02-03T15:47:56.878" v="322" actId="692"/>
          <ac:picMkLst>
            <pc:docMk/>
            <pc:sldMk cId="517397444" sldId="268"/>
            <ac:picMk id="7" creationId="{6151FD94-4515-46A4-912A-98B6B9338B0B}"/>
          </ac:picMkLst>
        </pc:picChg>
      </pc:sldChg>
      <pc:sldChg chg="modSp mod">
        <pc:chgData name="Iain Dunbar" userId="df6554ad-7d4e-49ba-865b-52e54561a083" providerId="ADAL" clId="{30AE08C7-F400-425E-83B9-B85E0F42B234}" dt="2022-11-02T09:53:21.879" v="34" actId="1036"/>
        <pc:sldMkLst>
          <pc:docMk/>
          <pc:sldMk cId="4246666711" sldId="290"/>
        </pc:sldMkLst>
        <pc:spChg chg="mod">
          <ac:chgData name="Iain Dunbar" userId="df6554ad-7d4e-49ba-865b-52e54561a083" providerId="ADAL" clId="{30AE08C7-F400-425E-83B9-B85E0F42B234}" dt="2022-11-02T09:52:20.088" v="24" actId="14100"/>
          <ac:spMkLst>
            <pc:docMk/>
            <pc:sldMk cId="4246666711" sldId="290"/>
            <ac:spMk id="2" creationId="{B067EC2A-60CF-8546-9EF9-5E07AC5BC21A}"/>
          </ac:spMkLst>
        </pc:spChg>
        <pc:spChg chg="mod">
          <ac:chgData name="Iain Dunbar" userId="df6554ad-7d4e-49ba-865b-52e54561a083" providerId="ADAL" clId="{30AE08C7-F400-425E-83B9-B85E0F42B234}" dt="2022-11-02T09:53:21.879" v="34" actId="1036"/>
          <ac:spMkLst>
            <pc:docMk/>
            <pc:sldMk cId="4246666711" sldId="290"/>
            <ac:spMk id="11" creationId="{AFA74548-3FD8-BB4A-A5C6-C09C235566F9}"/>
          </ac:spMkLst>
        </pc:spChg>
        <pc:picChg chg="mod">
          <ac:chgData name="Iain Dunbar" userId="df6554ad-7d4e-49ba-865b-52e54561a083" providerId="ADAL" clId="{30AE08C7-F400-425E-83B9-B85E0F42B234}" dt="2022-11-02T09:53:18.041" v="31" actId="1076"/>
          <ac:picMkLst>
            <pc:docMk/>
            <pc:sldMk cId="4246666711" sldId="290"/>
            <ac:picMk id="8" creationId="{DF58699D-545A-3948-B3A6-2DE31551341D}"/>
          </ac:picMkLst>
        </pc:picChg>
        <pc:picChg chg="mod">
          <ac:chgData name="Iain Dunbar" userId="df6554ad-7d4e-49ba-865b-52e54561a083" providerId="ADAL" clId="{30AE08C7-F400-425E-83B9-B85E0F42B234}" dt="2022-11-02T09:51:56.596" v="20" actId="1076"/>
          <ac:picMkLst>
            <pc:docMk/>
            <pc:sldMk cId="4246666711" sldId="290"/>
            <ac:picMk id="10" creationId="{8D753A81-D50E-7E4D-960C-997EDF8E6A92}"/>
          </ac:picMkLst>
        </pc:picChg>
      </pc:sldChg>
      <pc:sldChg chg="addSp delSp modSp mod">
        <pc:chgData name="Iain Dunbar" userId="df6554ad-7d4e-49ba-865b-52e54561a083" providerId="ADAL" clId="{30AE08C7-F400-425E-83B9-B85E0F42B234}" dt="2023-02-13T09:12:26.285" v="373"/>
        <pc:sldMkLst>
          <pc:docMk/>
          <pc:sldMk cId="1872934168" sldId="297"/>
        </pc:sldMkLst>
        <pc:spChg chg="mod">
          <ac:chgData name="Iain Dunbar" userId="df6554ad-7d4e-49ba-865b-52e54561a083" providerId="ADAL" clId="{30AE08C7-F400-425E-83B9-B85E0F42B234}" dt="2023-02-03T15:52:20.319" v="364" actId="1076"/>
          <ac:spMkLst>
            <pc:docMk/>
            <pc:sldMk cId="1872934168" sldId="297"/>
            <ac:spMk id="2" creationId="{7A3C1AF1-7016-4987-9D43-67A93268A168}"/>
          </ac:spMkLst>
        </pc:spChg>
        <pc:picChg chg="add del mod">
          <ac:chgData name="Iain Dunbar" userId="df6554ad-7d4e-49ba-865b-52e54561a083" providerId="ADAL" clId="{30AE08C7-F400-425E-83B9-B85E0F42B234}" dt="2023-02-13T09:12:25.745" v="372" actId="478"/>
          <ac:picMkLst>
            <pc:docMk/>
            <pc:sldMk cId="1872934168" sldId="297"/>
            <ac:picMk id="3" creationId="{C2C85CB8-8241-88E9-1CDF-841FB17AF90A}"/>
          </ac:picMkLst>
        </pc:picChg>
        <pc:picChg chg="add mod">
          <ac:chgData name="Iain Dunbar" userId="df6554ad-7d4e-49ba-865b-52e54561a083" providerId="ADAL" clId="{30AE08C7-F400-425E-83B9-B85E0F42B234}" dt="2023-02-13T09:12:26.285" v="373"/>
          <ac:picMkLst>
            <pc:docMk/>
            <pc:sldMk cId="1872934168" sldId="297"/>
            <ac:picMk id="4" creationId="{98B2E1FC-B9FF-F8AD-F241-15B952881693}"/>
          </ac:picMkLst>
        </pc:picChg>
        <pc:picChg chg="del">
          <ac:chgData name="Iain Dunbar" userId="df6554ad-7d4e-49ba-865b-52e54561a083" providerId="ADAL" clId="{30AE08C7-F400-425E-83B9-B85E0F42B234}" dt="2023-02-03T15:52:24.894" v="365" actId="478"/>
          <ac:picMkLst>
            <pc:docMk/>
            <pc:sldMk cId="1872934168" sldId="297"/>
            <ac:picMk id="5" creationId="{5092837C-DC11-7262-AE4A-8A006D8FF4E9}"/>
          </ac:picMkLst>
        </pc:picChg>
      </pc:sldChg>
      <pc:sldChg chg="modSp mod">
        <pc:chgData name="Iain Dunbar" userId="df6554ad-7d4e-49ba-865b-52e54561a083" providerId="ADAL" clId="{30AE08C7-F400-425E-83B9-B85E0F42B234}" dt="2022-11-02T09:48:53.504" v="15" actId="1076"/>
        <pc:sldMkLst>
          <pc:docMk/>
          <pc:sldMk cId="508451390" sldId="324"/>
        </pc:sldMkLst>
        <pc:spChg chg="mod">
          <ac:chgData name="Iain Dunbar" userId="df6554ad-7d4e-49ba-865b-52e54561a083" providerId="ADAL" clId="{30AE08C7-F400-425E-83B9-B85E0F42B234}" dt="2022-11-02T09:45:18.023" v="2" actId="1076"/>
          <ac:spMkLst>
            <pc:docMk/>
            <pc:sldMk cId="508451390" sldId="324"/>
            <ac:spMk id="2" creationId="{B51D4C7B-2F35-43CC-81AF-BF478B3BA338}"/>
          </ac:spMkLst>
        </pc:spChg>
        <pc:picChg chg="mod">
          <ac:chgData name="Iain Dunbar" userId="df6554ad-7d4e-49ba-865b-52e54561a083" providerId="ADAL" clId="{30AE08C7-F400-425E-83B9-B85E0F42B234}" dt="2022-11-02T09:48:53.504" v="15" actId="1076"/>
          <ac:picMkLst>
            <pc:docMk/>
            <pc:sldMk cId="508451390" sldId="324"/>
            <ac:picMk id="4" creationId="{DFD48E48-2F1E-A347-AD81-2D2D77713B6F}"/>
          </ac:picMkLst>
        </pc:picChg>
        <pc:picChg chg="mod">
          <ac:chgData name="Iain Dunbar" userId="df6554ad-7d4e-49ba-865b-52e54561a083" providerId="ADAL" clId="{30AE08C7-F400-425E-83B9-B85E0F42B234}" dt="2022-11-02T09:47:56.089" v="11" actId="1076"/>
          <ac:picMkLst>
            <pc:docMk/>
            <pc:sldMk cId="508451390" sldId="324"/>
            <ac:picMk id="5" creationId="{1C13571E-9A72-4064-BF7C-100647186486}"/>
          </ac:picMkLst>
        </pc:picChg>
      </pc:sldChg>
      <pc:sldChg chg="delSp modSp mod">
        <pc:chgData name="Iain Dunbar" userId="df6554ad-7d4e-49ba-865b-52e54561a083" providerId="ADAL" clId="{30AE08C7-F400-425E-83B9-B85E0F42B234}" dt="2023-02-03T15:51:27.411" v="357" actId="1076"/>
        <pc:sldMkLst>
          <pc:docMk/>
          <pc:sldMk cId="360549077" sldId="326"/>
        </pc:sldMkLst>
        <pc:spChg chg="mod">
          <ac:chgData name="Iain Dunbar" userId="df6554ad-7d4e-49ba-865b-52e54561a083" providerId="ADAL" clId="{30AE08C7-F400-425E-83B9-B85E0F42B234}" dt="2023-02-03T15:51:27.411" v="357" actId="1076"/>
          <ac:spMkLst>
            <pc:docMk/>
            <pc:sldMk cId="360549077" sldId="326"/>
            <ac:spMk id="2" creationId="{9A91EC94-87EA-5D00-1EC7-0B9CA561DD79}"/>
          </ac:spMkLst>
        </pc:spChg>
        <pc:spChg chg="del">
          <ac:chgData name="Iain Dunbar" userId="df6554ad-7d4e-49ba-865b-52e54561a083" providerId="ADAL" clId="{30AE08C7-F400-425E-83B9-B85E0F42B234}" dt="2023-02-03T15:51:18.491" v="356" actId="478"/>
          <ac:spMkLst>
            <pc:docMk/>
            <pc:sldMk cId="360549077" sldId="326"/>
            <ac:spMk id="3" creationId="{B036C220-AB99-6E55-203B-01780910B087}"/>
          </ac:spMkLst>
        </pc:spChg>
      </pc:sldChg>
      <pc:sldChg chg="modSp mod">
        <pc:chgData name="Iain Dunbar" userId="df6554ad-7d4e-49ba-865b-52e54561a083" providerId="ADAL" clId="{30AE08C7-F400-425E-83B9-B85E0F42B234}" dt="2023-02-03T15:20:29.482" v="72" actId="1076"/>
        <pc:sldMkLst>
          <pc:docMk/>
          <pc:sldMk cId="1892374607" sldId="327"/>
        </pc:sldMkLst>
        <pc:spChg chg="mod">
          <ac:chgData name="Iain Dunbar" userId="df6554ad-7d4e-49ba-865b-52e54561a083" providerId="ADAL" clId="{30AE08C7-F400-425E-83B9-B85E0F42B234}" dt="2023-02-03T15:11:04.769" v="55" actId="1076"/>
          <ac:spMkLst>
            <pc:docMk/>
            <pc:sldMk cId="1892374607" sldId="327"/>
            <ac:spMk id="2" creationId="{900110DD-BBAD-8DBC-66E9-43481B5DF788}"/>
          </ac:spMkLst>
        </pc:spChg>
        <pc:picChg chg="mod">
          <ac:chgData name="Iain Dunbar" userId="df6554ad-7d4e-49ba-865b-52e54561a083" providerId="ADAL" clId="{30AE08C7-F400-425E-83B9-B85E0F42B234}" dt="2023-02-03T15:19:51.804" v="68" actId="692"/>
          <ac:picMkLst>
            <pc:docMk/>
            <pc:sldMk cId="1892374607" sldId="327"/>
            <ac:picMk id="4" creationId="{EC941C56-0496-81A2-A8FF-955BB393E0AE}"/>
          </ac:picMkLst>
        </pc:picChg>
        <pc:picChg chg="mod">
          <ac:chgData name="Iain Dunbar" userId="df6554ad-7d4e-49ba-865b-52e54561a083" providerId="ADAL" clId="{30AE08C7-F400-425E-83B9-B85E0F42B234}" dt="2023-02-03T15:20:29.482" v="72" actId="1076"/>
          <ac:picMkLst>
            <pc:docMk/>
            <pc:sldMk cId="1892374607" sldId="327"/>
            <ac:picMk id="1026" creationId="{43EEA7C4-0B7D-9608-C37B-0AFF69557C2D}"/>
          </ac:picMkLst>
        </pc:picChg>
      </pc:sldChg>
      <pc:sldChg chg="modSp mod">
        <pc:chgData name="Iain Dunbar" userId="df6554ad-7d4e-49ba-865b-52e54561a083" providerId="ADAL" clId="{30AE08C7-F400-425E-83B9-B85E0F42B234}" dt="2023-02-03T15:41:48.521" v="273" actId="692"/>
        <pc:sldMkLst>
          <pc:docMk/>
          <pc:sldMk cId="1751843778" sldId="329"/>
        </pc:sldMkLst>
        <pc:spChg chg="mod">
          <ac:chgData name="Iain Dunbar" userId="df6554ad-7d4e-49ba-865b-52e54561a083" providerId="ADAL" clId="{30AE08C7-F400-425E-83B9-B85E0F42B234}" dt="2023-02-03T15:40:37.104" v="260" actId="1076"/>
          <ac:spMkLst>
            <pc:docMk/>
            <pc:sldMk cId="1751843778" sldId="329"/>
            <ac:spMk id="2" creationId="{55A4FE50-86D6-1F3D-3382-2B0ADA207D8C}"/>
          </ac:spMkLst>
        </pc:spChg>
        <pc:picChg chg="mod">
          <ac:chgData name="Iain Dunbar" userId="df6554ad-7d4e-49ba-865b-52e54561a083" providerId="ADAL" clId="{30AE08C7-F400-425E-83B9-B85E0F42B234}" dt="2023-02-03T15:41:48.521" v="273" actId="692"/>
          <ac:picMkLst>
            <pc:docMk/>
            <pc:sldMk cId="1751843778" sldId="329"/>
            <ac:picMk id="4" creationId="{8FF3B3F1-CCD5-B722-EC94-414FEB6F3EE1}"/>
          </ac:picMkLst>
        </pc:picChg>
        <pc:picChg chg="mod modCrop">
          <ac:chgData name="Iain Dunbar" userId="df6554ad-7d4e-49ba-865b-52e54561a083" providerId="ADAL" clId="{30AE08C7-F400-425E-83B9-B85E0F42B234}" dt="2023-02-03T15:41:48.521" v="273" actId="692"/>
          <ac:picMkLst>
            <pc:docMk/>
            <pc:sldMk cId="1751843778" sldId="329"/>
            <ac:picMk id="6" creationId="{BD376DF9-8B57-00B5-0E90-E27069C96775}"/>
          </ac:picMkLst>
        </pc:picChg>
      </pc:sldChg>
      <pc:sldChg chg="modSp mod">
        <pc:chgData name="Iain Dunbar" userId="df6554ad-7d4e-49ba-865b-52e54561a083" providerId="ADAL" clId="{30AE08C7-F400-425E-83B9-B85E0F42B234}" dt="2023-02-03T15:51:03.996" v="355" actId="692"/>
        <pc:sldMkLst>
          <pc:docMk/>
          <pc:sldMk cId="2242113014" sldId="331"/>
        </pc:sldMkLst>
        <pc:spChg chg="mod">
          <ac:chgData name="Iain Dunbar" userId="df6554ad-7d4e-49ba-865b-52e54561a083" providerId="ADAL" clId="{30AE08C7-F400-425E-83B9-B85E0F42B234}" dt="2023-02-03T15:50:23.848" v="344" actId="1076"/>
          <ac:spMkLst>
            <pc:docMk/>
            <pc:sldMk cId="2242113014" sldId="331"/>
            <ac:spMk id="2" creationId="{2172BBAC-9E2C-D89A-7A89-AE5EF2EA7C64}"/>
          </ac:spMkLst>
        </pc:spChg>
        <pc:picChg chg="mod modCrop">
          <ac:chgData name="Iain Dunbar" userId="df6554ad-7d4e-49ba-865b-52e54561a083" providerId="ADAL" clId="{30AE08C7-F400-425E-83B9-B85E0F42B234}" dt="2023-02-03T15:51:03.996" v="355" actId="692"/>
          <ac:picMkLst>
            <pc:docMk/>
            <pc:sldMk cId="2242113014" sldId="331"/>
            <ac:picMk id="3" creationId="{4F3899C8-28D1-CA14-9CF0-280EC29CDE85}"/>
          </ac:picMkLst>
        </pc:picChg>
      </pc:sldChg>
      <pc:sldChg chg="modSp mod">
        <pc:chgData name="Iain Dunbar" userId="df6554ad-7d4e-49ba-865b-52e54561a083" providerId="ADAL" clId="{30AE08C7-F400-425E-83B9-B85E0F42B234}" dt="2023-02-03T15:23:34.816" v="89" actId="692"/>
        <pc:sldMkLst>
          <pc:docMk/>
          <pc:sldMk cId="489225119" sldId="338"/>
        </pc:sldMkLst>
        <pc:spChg chg="mod">
          <ac:chgData name="Iain Dunbar" userId="df6554ad-7d4e-49ba-865b-52e54561a083" providerId="ADAL" clId="{30AE08C7-F400-425E-83B9-B85E0F42B234}" dt="2023-02-03T15:21:01.048" v="74" actId="1076"/>
          <ac:spMkLst>
            <pc:docMk/>
            <pc:sldMk cId="489225119" sldId="338"/>
            <ac:spMk id="2" creationId="{007D7DFF-0674-5E9F-56DD-42C0EFC16495}"/>
          </ac:spMkLst>
        </pc:spChg>
        <pc:picChg chg="mod">
          <ac:chgData name="Iain Dunbar" userId="df6554ad-7d4e-49ba-865b-52e54561a083" providerId="ADAL" clId="{30AE08C7-F400-425E-83B9-B85E0F42B234}" dt="2023-02-03T15:23:34.816" v="89" actId="692"/>
          <ac:picMkLst>
            <pc:docMk/>
            <pc:sldMk cId="489225119" sldId="338"/>
            <ac:picMk id="3" creationId="{44779EBE-B259-CBD5-75A0-D94B4B70619A}"/>
          </ac:picMkLst>
        </pc:picChg>
        <pc:picChg chg="mod modCrop">
          <ac:chgData name="Iain Dunbar" userId="df6554ad-7d4e-49ba-865b-52e54561a083" providerId="ADAL" clId="{30AE08C7-F400-425E-83B9-B85E0F42B234}" dt="2023-02-03T15:22:02.003" v="84" actId="1076"/>
          <ac:picMkLst>
            <pc:docMk/>
            <pc:sldMk cId="489225119" sldId="338"/>
            <ac:picMk id="4" creationId="{07794834-B100-D239-F6D4-B89597834C35}"/>
          </ac:picMkLst>
        </pc:picChg>
      </pc:sldChg>
      <pc:sldChg chg="modSp mod">
        <pc:chgData name="Iain Dunbar" userId="df6554ad-7d4e-49ba-865b-52e54561a083" providerId="ADAL" clId="{30AE08C7-F400-425E-83B9-B85E0F42B234}" dt="2023-02-03T15:36:26.384" v="215" actId="1035"/>
        <pc:sldMkLst>
          <pc:docMk/>
          <pc:sldMk cId="474425703" sldId="340"/>
        </pc:sldMkLst>
        <pc:spChg chg="mod">
          <ac:chgData name="Iain Dunbar" userId="df6554ad-7d4e-49ba-865b-52e54561a083" providerId="ADAL" clId="{30AE08C7-F400-425E-83B9-B85E0F42B234}" dt="2023-02-03T15:36:13.881" v="209" actId="1076"/>
          <ac:spMkLst>
            <pc:docMk/>
            <pc:sldMk cId="474425703" sldId="340"/>
            <ac:spMk id="2" creationId="{9A5703A9-B84A-5FCC-3ADC-2606D22AB914}"/>
          </ac:spMkLst>
        </pc:spChg>
        <pc:picChg chg="mod">
          <ac:chgData name="Iain Dunbar" userId="df6554ad-7d4e-49ba-865b-52e54561a083" providerId="ADAL" clId="{30AE08C7-F400-425E-83B9-B85E0F42B234}" dt="2023-02-03T15:36:26.384" v="215" actId="1035"/>
          <ac:picMkLst>
            <pc:docMk/>
            <pc:sldMk cId="474425703" sldId="340"/>
            <ac:picMk id="5" creationId="{4C72D5B8-B2A5-C043-E0C6-DCA19999A400}"/>
          </ac:picMkLst>
        </pc:picChg>
        <pc:picChg chg="mod">
          <ac:chgData name="Iain Dunbar" userId="df6554ad-7d4e-49ba-865b-52e54561a083" providerId="ADAL" clId="{30AE08C7-F400-425E-83B9-B85E0F42B234}" dt="2023-02-03T15:36:26.384" v="215" actId="1035"/>
          <ac:picMkLst>
            <pc:docMk/>
            <pc:sldMk cId="474425703" sldId="340"/>
            <ac:picMk id="6" creationId="{7EAFAE37-B0CC-24FD-ADE5-AFD72A7C6ADE}"/>
          </ac:picMkLst>
        </pc:picChg>
        <pc:picChg chg="mod modCrop">
          <ac:chgData name="Iain Dunbar" userId="df6554ad-7d4e-49ba-865b-52e54561a083" providerId="ADAL" clId="{30AE08C7-F400-425E-83B9-B85E0F42B234}" dt="2023-02-03T15:36:26.384" v="215" actId="1035"/>
          <ac:picMkLst>
            <pc:docMk/>
            <pc:sldMk cId="474425703" sldId="340"/>
            <ac:picMk id="10" creationId="{D8E6A61B-543A-A9F7-CF45-2FAD6412CFC7}"/>
          </ac:picMkLst>
        </pc:picChg>
        <pc:picChg chg="mod">
          <ac:chgData name="Iain Dunbar" userId="df6554ad-7d4e-49ba-865b-52e54561a083" providerId="ADAL" clId="{30AE08C7-F400-425E-83B9-B85E0F42B234}" dt="2023-02-03T15:36:26.384" v="215" actId="1035"/>
          <ac:picMkLst>
            <pc:docMk/>
            <pc:sldMk cId="474425703" sldId="340"/>
            <ac:picMk id="11" creationId="{62EB3354-94D0-B523-80F4-5A6068807045}"/>
          </ac:picMkLst>
        </pc:picChg>
        <pc:picChg chg="mod modCrop">
          <ac:chgData name="Iain Dunbar" userId="df6554ad-7d4e-49ba-865b-52e54561a083" providerId="ADAL" clId="{30AE08C7-F400-425E-83B9-B85E0F42B234}" dt="2023-02-03T15:36:26.384" v="215" actId="1035"/>
          <ac:picMkLst>
            <pc:docMk/>
            <pc:sldMk cId="474425703" sldId="340"/>
            <ac:picMk id="13" creationId="{B0256A3D-53A8-E7D2-3B67-3F9A49B3645C}"/>
          </ac:picMkLst>
        </pc:picChg>
      </pc:sldChg>
      <pc:sldChg chg="modSp mod">
        <pc:chgData name="Iain Dunbar" userId="df6554ad-7d4e-49ba-865b-52e54561a083" providerId="ADAL" clId="{30AE08C7-F400-425E-83B9-B85E0F42B234}" dt="2023-02-03T15:29:10.377" v="129" actId="1035"/>
        <pc:sldMkLst>
          <pc:docMk/>
          <pc:sldMk cId="4086987409" sldId="341"/>
        </pc:sldMkLst>
        <pc:spChg chg="mod">
          <ac:chgData name="Iain Dunbar" userId="df6554ad-7d4e-49ba-865b-52e54561a083" providerId="ADAL" clId="{30AE08C7-F400-425E-83B9-B85E0F42B234}" dt="2023-02-03T15:28:32.423" v="120" actId="1076"/>
          <ac:spMkLst>
            <pc:docMk/>
            <pc:sldMk cId="4086987409" sldId="341"/>
            <ac:spMk id="2" creationId="{26480136-2C06-5184-7BBD-34AB52F9BE68}"/>
          </ac:spMkLst>
        </pc:spChg>
        <pc:picChg chg="mod modCrop">
          <ac:chgData name="Iain Dunbar" userId="df6554ad-7d4e-49ba-865b-52e54561a083" providerId="ADAL" clId="{30AE08C7-F400-425E-83B9-B85E0F42B234}" dt="2023-02-03T15:29:10.377" v="129" actId="1035"/>
          <ac:picMkLst>
            <pc:docMk/>
            <pc:sldMk cId="4086987409" sldId="341"/>
            <ac:picMk id="4" creationId="{2E99BBE2-01C6-6041-15AF-81BF05A1E1E8}"/>
          </ac:picMkLst>
        </pc:picChg>
      </pc:sldChg>
      <pc:sldChg chg="modSp mod">
        <pc:chgData name="Iain Dunbar" userId="df6554ad-7d4e-49ba-865b-52e54561a083" providerId="ADAL" clId="{30AE08C7-F400-425E-83B9-B85E0F42B234}" dt="2023-02-03T15:40:19.812" v="258" actId="692"/>
        <pc:sldMkLst>
          <pc:docMk/>
          <pc:sldMk cId="4023407808" sldId="344"/>
        </pc:sldMkLst>
        <pc:spChg chg="mod">
          <ac:chgData name="Iain Dunbar" userId="df6554ad-7d4e-49ba-865b-52e54561a083" providerId="ADAL" clId="{30AE08C7-F400-425E-83B9-B85E0F42B234}" dt="2023-02-03T15:38:49.206" v="245" actId="1076"/>
          <ac:spMkLst>
            <pc:docMk/>
            <pc:sldMk cId="4023407808" sldId="344"/>
            <ac:spMk id="2" creationId="{999EA2BB-6D8F-878B-65DA-32A989048A9A}"/>
          </ac:spMkLst>
        </pc:spChg>
        <pc:picChg chg="mod modCrop">
          <ac:chgData name="Iain Dunbar" userId="df6554ad-7d4e-49ba-865b-52e54561a083" providerId="ADAL" clId="{30AE08C7-F400-425E-83B9-B85E0F42B234}" dt="2023-02-03T15:40:19.812" v="258" actId="692"/>
          <ac:picMkLst>
            <pc:docMk/>
            <pc:sldMk cId="4023407808" sldId="344"/>
            <ac:picMk id="3" creationId="{111C7EEA-A157-57A4-7CB4-269B7AF03CEF}"/>
          </ac:picMkLst>
        </pc:picChg>
        <pc:picChg chg="mod">
          <ac:chgData name="Iain Dunbar" userId="df6554ad-7d4e-49ba-865b-52e54561a083" providerId="ADAL" clId="{30AE08C7-F400-425E-83B9-B85E0F42B234}" dt="2023-02-03T15:40:19.812" v="258" actId="692"/>
          <ac:picMkLst>
            <pc:docMk/>
            <pc:sldMk cId="4023407808" sldId="344"/>
            <ac:picMk id="6" creationId="{733B6940-5241-0FC7-4866-14052A8BA0DF}"/>
          </ac:picMkLst>
        </pc:picChg>
      </pc:sldChg>
      <pc:sldChg chg="modSp mod">
        <pc:chgData name="Iain Dunbar" userId="df6554ad-7d4e-49ba-865b-52e54561a083" providerId="ADAL" clId="{30AE08C7-F400-425E-83B9-B85E0F42B234}" dt="2023-02-03T15:46:16.643" v="307" actId="692"/>
        <pc:sldMkLst>
          <pc:docMk/>
          <pc:sldMk cId="3012504726" sldId="345"/>
        </pc:sldMkLst>
        <pc:spChg chg="mod">
          <ac:chgData name="Iain Dunbar" userId="df6554ad-7d4e-49ba-865b-52e54561a083" providerId="ADAL" clId="{30AE08C7-F400-425E-83B9-B85E0F42B234}" dt="2023-02-03T15:43:34.066" v="282" actId="1076"/>
          <ac:spMkLst>
            <pc:docMk/>
            <pc:sldMk cId="3012504726" sldId="345"/>
            <ac:spMk id="10" creationId="{C372268C-E7C5-0B99-FE7C-8092F9A93482}"/>
          </ac:spMkLst>
        </pc:spChg>
        <pc:picChg chg="mod">
          <ac:chgData name="Iain Dunbar" userId="df6554ad-7d4e-49ba-865b-52e54561a083" providerId="ADAL" clId="{30AE08C7-F400-425E-83B9-B85E0F42B234}" dt="2023-02-03T15:46:16.643" v="307" actId="692"/>
          <ac:picMkLst>
            <pc:docMk/>
            <pc:sldMk cId="3012504726" sldId="345"/>
            <ac:picMk id="2" creationId="{9082FA34-B4D6-6478-3849-6AB56EEEC8CD}"/>
          </ac:picMkLst>
        </pc:picChg>
        <pc:picChg chg="mod modCrop">
          <ac:chgData name="Iain Dunbar" userId="df6554ad-7d4e-49ba-865b-52e54561a083" providerId="ADAL" clId="{30AE08C7-F400-425E-83B9-B85E0F42B234}" dt="2023-02-03T15:46:16.643" v="307" actId="692"/>
          <ac:picMkLst>
            <pc:docMk/>
            <pc:sldMk cId="3012504726" sldId="345"/>
            <ac:picMk id="4" creationId="{3AAECBE4-EDCF-AF80-8278-D504587B6FB0}"/>
          </ac:picMkLst>
        </pc:picChg>
        <pc:picChg chg="mod modCrop">
          <ac:chgData name="Iain Dunbar" userId="df6554ad-7d4e-49ba-865b-52e54561a083" providerId="ADAL" clId="{30AE08C7-F400-425E-83B9-B85E0F42B234}" dt="2023-02-03T15:46:16.643" v="307" actId="692"/>
          <ac:picMkLst>
            <pc:docMk/>
            <pc:sldMk cId="3012504726" sldId="345"/>
            <ac:picMk id="5" creationId="{7E6662CD-290F-DD61-FC00-78D69D73BB53}"/>
          </ac:picMkLst>
        </pc:picChg>
        <pc:picChg chg="mod">
          <ac:chgData name="Iain Dunbar" userId="df6554ad-7d4e-49ba-865b-52e54561a083" providerId="ADAL" clId="{30AE08C7-F400-425E-83B9-B85E0F42B234}" dt="2023-02-03T15:46:16.643" v="307" actId="692"/>
          <ac:picMkLst>
            <pc:docMk/>
            <pc:sldMk cId="3012504726" sldId="345"/>
            <ac:picMk id="6" creationId="{270F84C5-A987-C16F-24D9-96B722B54501}"/>
          </ac:picMkLst>
        </pc:picChg>
        <pc:picChg chg="mod">
          <ac:chgData name="Iain Dunbar" userId="df6554ad-7d4e-49ba-865b-52e54561a083" providerId="ADAL" clId="{30AE08C7-F400-425E-83B9-B85E0F42B234}" dt="2023-02-03T15:46:16.643" v="307" actId="692"/>
          <ac:picMkLst>
            <pc:docMk/>
            <pc:sldMk cId="3012504726" sldId="345"/>
            <ac:picMk id="7" creationId="{A57FD089-A358-BDBD-D9B1-FA31419169E5}"/>
          </ac:picMkLst>
        </pc:picChg>
        <pc:picChg chg="mod modCrop">
          <ac:chgData name="Iain Dunbar" userId="df6554ad-7d4e-49ba-865b-52e54561a083" providerId="ADAL" clId="{30AE08C7-F400-425E-83B9-B85E0F42B234}" dt="2023-02-03T15:46:16.643" v="307" actId="692"/>
          <ac:picMkLst>
            <pc:docMk/>
            <pc:sldMk cId="3012504726" sldId="345"/>
            <ac:picMk id="9" creationId="{6CBDAFC2-6B04-48F3-8F37-F2C370FC5858}"/>
          </ac:picMkLst>
        </pc:picChg>
      </pc:sldChg>
      <pc:sldChg chg="addSp delSp modSp mod">
        <pc:chgData name="Iain Dunbar" userId="df6554ad-7d4e-49ba-865b-52e54561a083" providerId="ADAL" clId="{30AE08C7-F400-425E-83B9-B85E0F42B234}" dt="2023-02-13T09:12:11.282" v="371" actId="1076"/>
        <pc:sldMkLst>
          <pc:docMk/>
          <pc:sldMk cId="3680455607" sldId="346"/>
        </pc:sldMkLst>
        <pc:spChg chg="mod">
          <ac:chgData name="Iain Dunbar" userId="df6554ad-7d4e-49ba-865b-52e54561a083" providerId="ADAL" clId="{30AE08C7-F400-425E-83B9-B85E0F42B234}" dt="2023-02-03T15:08:40.196" v="41" actId="1076"/>
          <ac:spMkLst>
            <pc:docMk/>
            <pc:sldMk cId="3680455607" sldId="346"/>
            <ac:spMk id="2" creationId="{7A3C1AF1-7016-4987-9D43-67A93268A168}"/>
          </ac:spMkLst>
        </pc:spChg>
        <pc:picChg chg="add mod">
          <ac:chgData name="Iain Dunbar" userId="df6554ad-7d4e-49ba-865b-52e54561a083" providerId="ADAL" clId="{30AE08C7-F400-425E-83B9-B85E0F42B234}" dt="2023-02-13T09:12:11.282" v="371" actId="1076"/>
          <ac:picMkLst>
            <pc:docMk/>
            <pc:sldMk cId="3680455607" sldId="346"/>
            <ac:picMk id="4" creationId="{E2719D56-9919-D1C6-354C-2C104753B12B}"/>
          </ac:picMkLst>
        </pc:picChg>
        <pc:picChg chg="del mod modCrop">
          <ac:chgData name="Iain Dunbar" userId="df6554ad-7d4e-49ba-865b-52e54561a083" providerId="ADAL" clId="{30AE08C7-F400-425E-83B9-B85E0F42B234}" dt="2023-02-13T09:11:22.339" v="367" actId="478"/>
          <ac:picMkLst>
            <pc:docMk/>
            <pc:sldMk cId="3680455607" sldId="346"/>
            <ac:picMk id="5" creationId="{5092837C-DC11-7262-AE4A-8A006D8FF4E9}"/>
          </ac:picMkLst>
        </pc:picChg>
      </pc:sldChg>
    </pc:docChg>
  </pc:docChgLst>
  <pc:docChgLst>
    <pc:chgData name="Josefin Denman" userId="267d2b36-6f3c-4577-b455-ac7937ea5e2c" providerId="ADAL" clId="{F92E4DBF-0473-4FD5-99C4-2AC06CC03D64}"/>
    <pc:docChg chg="undo custSel addSld delSld modSld sldOrd">
      <pc:chgData name="Josefin Denman" userId="267d2b36-6f3c-4577-b455-ac7937ea5e2c" providerId="ADAL" clId="{F92E4DBF-0473-4FD5-99C4-2AC06CC03D64}" dt="2023-01-27T14:55:22.598" v="2221"/>
      <pc:docMkLst>
        <pc:docMk/>
      </pc:docMkLst>
      <pc:sldChg chg="modNotesTx">
        <pc:chgData name="Josefin Denman" userId="267d2b36-6f3c-4577-b455-ac7937ea5e2c" providerId="ADAL" clId="{F92E4DBF-0473-4FD5-99C4-2AC06CC03D64}" dt="2023-01-27T13:52:07.531" v="122" actId="20577"/>
        <pc:sldMkLst>
          <pc:docMk/>
          <pc:sldMk cId="2959063963" sldId="256"/>
        </pc:sldMkLst>
      </pc:sldChg>
      <pc:sldChg chg="modSp mod modNotesTx">
        <pc:chgData name="Josefin Denman" userId="267d2b36-6f3c-4577-b455-ac7937ea5e2c" providerId="ADAL" clId="{F92E4DBF-0473-4FD5-99C4-2AC06CC03D64}" dt="2023-01-27T14:51:10.567" v="2192" actId="20577"/>
        <pc:sldMkLst>
          <pc:docMk/>
          <pc:sldMk cId="925549334" sldId="264"/>
        </pc:sldMkLst>
        <pc:spChg chg="mod">
          <ac:chgData name="Josefin Denman" userId="267d2b36-6f3c-4577-b455-ac7937ea5e2c" providerId="ADAL" clId="{F92E4DBF-0473-4FD5-99C4-2AC06CC03D64}" dt="2023-01-27T14:47:56.350" v="1909" actId="14100"/>
          <ac:spMkLst>
            <pc:docMk/>
            <pc:sldMk cId="925549334" sldId="264"/>
            <ac:spMk id="2" creationId="{0E65B1C4-E575-449A-B448-409A5F64DDB9}"/>
          </ac:spMkLst>
        </pc:spChg>
        <pc:picChg chg="mod">
          <ac:chgData name="Josefin Denman" userId="267d2b36-6f3c-4577-b455-ac7937ea5e2c" providerId="ADAL" clId="{F92E4DBF-0473-4FD5-99C4-2AC06CC03D64}" dt="2023-01-27T14:47:51.262" v="1908" actId="1076"/>
          <ac:picMkLst>
            <pc:docMk/>
            <pc:sldMk cId="925549334" sldId="264"/>
            <ac:picMk id="6" creationId="{3FF3422F-9AB2-EFE5-A4F9-057EFE5FB78D}"/>
          </ac:picMkLst>
        </pc:picChg>
      </pc:sldChg>
      <pc:sldChg chg="ord modNotesTx">
        <pc:chgData name="Josefin Denman" userId="267d2b36-6f3c-4577-b455-ac7937ea5e2c" providerId="ADAL" clId="{F92E4DBF-0473-4FD5-99C4-2AC06CC03D64}" dt="2023-01-27T14:55:22.598" v="2221"/>
        <pc:sldMkLst>
          <pc:docMk/>
          <pc:sldMk cId="3327029133" sldId="267"/>
        </pc:sldMkLst>
      </pc:sldChg>
      <pc:sldChg chg="modSp mod">
        <pc:chgData name="Josefin Denman" userId="267d2b36-6f3c-4577-b455-ac7937ea5e2c" providerId="ADAL" clId="{F92E4DBF-0473-4FD5-99C4-2AC06CC03D64}" dt="2023-01-27T13:49:50.189" v="121" actId="14100"/>
        <pc:sldMkLst>
          <pc:docMk/>
          <pc:sldMk cId="517397444" sldId="268"/>
        </pc:sldMkLst>
        <pc:picChg chg="mod">
          <ac:chgData name="Josefin Denman" userId="267d2b36-6f3c-4577-b455-ac7937ea5e2c" providerId="ADAL" clId="{F92E4DBF-0473-4FD5-99C4-2AC06CC03D64}" dt="2023-01-27T13:49:41.754" v="119" actId="1076"/>
          <ac:picMkLst>
            <pc:docMk/>
            <pc:sldMk cId="517397444" sldId="268"/>
            <ac:picMk id="5" creationId="{0F3F8C71-F532-0C1B-6385-EAB124A4982F}"/>
          </ac:picMkLst>
        </pc:picChg>
        <pc:picChg chg="mod">
          <ac:chgData name="Josefin Denman" userId="267d2b36-6f3c-4577-b455-ac7937ea5e2c" providerId="ADAL" clId="{F92E4DBF-0473-4FD5-99C4-2AC06CC03D64}" dt="2023-01-27T13:49:50.189" v="121" actId="14100"/>
          <ac:picMkLst>
            <pc:docMk/>
            <pc:sldMk cId="517397444" sldId="268"/>
            <ac:picMk id="7" creationId="{6151FD94-4515-46A4-912A-98B6B9338B0B}"/>
          </ac:picMkLst>
        </pc:picChg>
      </pc:sldChg>
      <pc:sldChg chg="modNotesTx">
        <pc:chgData name="Josefin Denman" userId="267d2b36-6f3c-4577-b455-ac7937ea5e2c" providerId="ADAL" clId="{F92E4DBF-0473-4FD5-99C4-2AC06CC03D64}" dt="2023-01-27T14:01:05.161" v="207" actId="20577"/>
        <pc:sldMkLst>
          <pc:docMk/>
          <pc:sldMk cId="508451390" sldId="324"/>
        </pc:sldMkLst>
      </pc:sldChg>
      <pc:sldChg chg="modNotesTx">
        <pc:chgData name="Josefin Denman" userId="267d2b36-6f3c-4577-b455-ac7937ea5e2c" providerId="ADAL" clId="{F92E4DBF-0473-4FD5-99C4-2AC06CC03D64}" dt="2023-01-27T14:05:24.793" v="417" actId="20577"/>
        <pc:sldMkLst>
          <pc:docMk/>
          <pc:sldMk cId="1892374607" sldId="327"/>
        </pc:sldMkLst>
      </pc:sldChg>
      <pc:sldChg chg="add del">
        <pc:chgData name="Josefin Denman" userId="267d2b36-6f3c-4577-b455-ac7937ea5e2c" providerId="ADAL" clId="{F92E4DBF-0473-4FD5-99C4-2AC06CC03D64}" dt="2023-01-27T14:24:58.077" v="1531" actId="2696"/>
        <pc:sldMkLst>
          <pc:docMk/>
          <pc:sldMk cId="1149086441" sldId="336"/>
        </pc:sldMkLst>
      </pc:sldChg>
      <pc:sldChg chg="del">
        <pc:chgData name="Josefin Denman" userId="267d2b36-6f3c-4577-b455-ac7937ea5e2c" providerId="ADAL" clId="{F92E4DBF-0473-4FD5-99C4-2AC06CC03D64}" dt="2023-01-27T13:43:09.553" v="2" actId="2696"/>
        <pc:sldMkLst>
          <pc:docMk/>
          <pc:sldMk cId="2846594719" sldId="337"/>
        </pc:sldMkLst>
      </pc:sldChg>
      <pc:sldChg chg="modNotesTx">
        <pc:chgData name="Josefin Denman" userId="267d2b36-6f3c-4577-b455-ac7937ea5e2c" providerId="ADAL" clId="{F92E4DBF-0473-4FD5-99C4-2AC06CC03D64}" dt="2023-01-27T14:23:03.277" v="1528" actId="20577"/>
        <pc:sldMkLst>
          <pc:docMk/>
          <pc:sldMk cId="489225119" sldId="338"/>
        </pc:sldMkLst>
      </pc:sldChg>
      <pc:sldChg chg="modNotesTx">
        <pc:chgData name="Josefin Denman" userId="267d2b36-6f3c-4577-b455-ac7937ea5e2c" providerId="ADAL" clId="{F92E4DBF-0473-4FD5-99C4-2AC06CC03D64}" dt="2023-01-27T14:46:49.699" v="1903" actId="20577"/>
        <pc:sldMkLst>
          <pc:docMk/>
          <pc:sldMk cId="474425703" sldId="340"/>
        </pc:sldMkLst>
      </pc:sldChg>
      <pc:sldChg chg="modNotesTx">
        <pc:chgData name="Josefin Denman" userId="267d2b36-6f3c-4577-b455-ac7937ea5e2c" providerId="ADAL" clId="{F92E4DBF-0473-4FD5-99C4-2AC06CC03D64}" dt="2023-01-27T14:31:23.630" v="1844" actId="20577"/>
        <pc:sldMkLst>
          <pc:docMk/>
          <pc:sldMk cId="4086987409" sldId="341"/>
        </pc:sldMkLst>
      </pc:sldChg>
      <pc:sldChg chg="del">
        <pc:chgData name="Josefin Denman" userId="267d2b36-6f3c-4577-b455-ac7937ea5e2c" providerId="ADAL" clId="{F92E4DBF-0473-4FD5-99C4-2AC06CC03D64}" dt="2023-01-27T14:47:00.519" v="1904" actId="2696"/>
        <pc:sldMkLst>
          <pc:docMk/>
          <pc:sldMk cId="2288425491" sldId="342"/>
        </pc:sldMkLst>
      </pc:sldChg>
      <pc:sldChg chg="modSp mod modNotesTx">
        <pc:chgData name="Josefin Denman" userId="267d2b36-6f3c-4577-b455-ac7937ea5e2c" providerId="ADAL" clId="{F92E4DBF-0473-4FD5-99C4-2AC06CC03D64}" dt="2023-01-27T14:51:46.529" v="2194" actId="20577"/>
        <pc:sldMkLst>
          <pc:docMk/>
          <pc:sldMk cId="4023407808" sldId="344"/>
        </pc:sldMkLst>
        <pc:spChg chg="mod">
          <ac:chgData name="Josefin Denman" userId="267d2b36-6f3c-4577-b455-ac7937ea5e2c" providerId="ADAL" clId="{F92E4DBF-0473-4FD5-99C4-2AC06CC03D64}" dt="2023-01-27T14:51:46.529" v="2194" actId="20577"/>
          <ac:spMkLst>
            <pc:docMk/>
            <pc:sldMk cId="4023407808" sldId="344"/>
            <ac:spMk id="2" creationId="{999EA2BB-6D8F-878B-65DA-32A989048A9A}"/>
          </ac:spMkLst>
        </pc:spChg>
      </pc:sldChg>
      <pc:sldChg chg="modSp mod modNotesTx">
        <pc:chgData name="Josefin Denman" userId="267d2b36-6f3c-4577-b455-ac7937ea5e2c" providerId="ADAL" clId="{F92E4DBF-0473-4FD5-99C4-2AC06CC03D64}" dt="2023-01-27T14:06:41.845" v="418" actId="255"/>
        <pc:sldMkLst>
          <pc:docMk/>
          <pc:sldMk cId="3680455607" sldId="346"/>
        </pc:sldMkLst>
        <pc:spChg chg="mod">
          <ac:chgData name="Josefin Denman" userId="267d2b36-6f3c-4577-b455-ac7937ea5e2c" providerId="ADAL" clId="{F92E4DBF-0473-4FD5-99C4-2AC06CC03D64}" dt="2023-01-27T14:06:41.845" v="418" actId="255"/>
          <ac:spMkLst>
            <pc:docMk/>
            <pc:sldMk cId="3680455607" sldId="346"/>
            <ac:spMk id="2" creationId="{7A3C1AF1-7016-4987-9D43-67A93268A168}"/>
          </ac:spMkLst>
        </pc:spChg>
      </pc:sldChg>
    </pc:docChg>
  </pc:docChgLst>
  <pc:docChgLst>
    <pc:chgData name="Janneke Holmström Jacobs" userId="S::janneke.jacobs@umea.se::7e4ab23f-3997-4c16-b6c8-96c9504ce036" providerId="AD" clId="Web-{70A3EDDA-7844-49F0-8271-42DA0B55BEA9}"/>
    <pc:docChg chg="addSld">
      <pc:chgData name="Janneke Holmström Jacobs" userId="S::janneke.jacobs@umea.se::7e4ab23f-3997-4c16-b6c8-96c9504ce036" providerId="AD" clId="Web-{70A3EDDA-7844-49F0-8271-42DA0B55BEA9}" dt="2022-09-02T07:44:51.377" v="0"/>
      <pc:docMkLst>
        <pc:docMk/>
      </pc:docMkLst>
      <pc:sldChg chg="add">
        <pc:chgData name="Janneke Holmström Jacobs" userId="S::janneke.jacobs@umea.se::7e4ab23f-3997-4c16-b6c8-96c9504ce036" providerId="AD" clId="Web-{70A3EDDA-7844-49F0-8271-42DA0B55BEA9}" dt="2022-09-02T07:44:51.377" v="0"/>
        <pc:sldMkLst>
          <pc:docMk/>
          <pc:sldMk cId="508451390" sldId="324"/>
        </pc:sldMkLst>
      </pc:sldChg>
    </pc:docChg>
  </pc:docChgLst>
  <pc:docChgLst>
    <pc:chgData name="Janneke Holmström Jacobs" userId="S::janneke.jacobs@umea.se::7e4ab23f-3997-4c16-b6c8-96c9504ce036" providerId="AD" clId="Web-{5F601C67-2D6E-40FD-81D7-AF4A5A1F5C0B}"/>
    <pc:docChg chg="addSld modSld">
      <pc:chgData name="Janneke Holmström Jacobs" userId="S::janneke.jacobs@umea.se::7e4ab23f-3997-4c16-b6c8-96c9504ce036" providerId="AD" clId="Web-{5F601C67-2D6E-40FD-81D7-AF4A5A1F5C0B}" dt="2022-06-13T12:13:56.841" v="45"/>
      <pc:docMkLst>
        <pc:docMk/>
      </pc:docMkLst>
      <pc:sldChg chg="add modNotes">
        <pc:chgData name="Janneke Holmström Jacobs" userId="S::janneke.jacobs@umea.se::7e4ab23f-3997-4c16-b6c8-96c9504ce036" providerId="AD" clId="Web-{5F601C67-2D6E-40FD-81D7-AF4A5A1F5C0B}" dt="2022-06-13T12:13:37.699" v="42"/>
        <pc:sldMkLst>
          <pc:docMk/>
          <pc:sldMk cId="1659408833" sldId="322"/>
        </pc:sldMkLst>
      </pc:sldChg>
      <pc:sldChg chg="add modNotes">
        <pc:chgData name="Janneke Holmström Jacobs" userId="S::janneke.jacobs@umea.se::7e4ab23f-3997-4c16-b6c8-96c9504ce036" providerId="AD" clId="Web-{5F601C67-2D6E-40FD-81D7-AF4A5A1F5C0B}" dt="2022-06-13T12:13:56.841" v="45"/>
        <pc:sldMkLst>
          <pc:docMk/>
          <pc:sldMk cId="4270470391" sldId="323"/>
        </pc:sldMkLst>
      </pc:sldChg>
    </pc:docChg>
  </pc:docChgLst>
  <pc:docChgLst>
    <pc:chgData name="Olivia Jonsson Ollander" userId="19abba01-8be5-41cd-9fd3-f23dd609af8f" providerId="ADAL" clId="{846C6D9C-4810-4722-B7F7-33DE10B17D89}"/>
    <pc:docChg chg="custSel addSld delSld modSld">
      <pc:chgData name="Olivia Jonsson Ollander" userId="19abba01-8be5-41cd-9fd3-f23dd609af8f" providerId="ADAL" clId="{846C6D9C-4810-4722-B7F7-33DE10B17D89}" dt="2022-02-03T11:24:25.797" v="2305" actId="20577"/>
      <pc:docMkLst>
        <pc:docMk/>
      </pc:docMkLst>
      <pc:sldChg chg="modNotesTx">
        <pc:chgData name="Olivia Jonsson Ollander" userId="19abba01-8be5-41cd-9fd3-f23dd609af8f" providerId="ADAL" clId="{846C6D9C-4810-4722-B7F7-33DE10B17D89}" dt="2022-02-03T11:24:25.797" v="2305" actId="20577"/>
        <pc:sldMkLst>
          <pc:docMk/>
          <pc:sldMk cId="1907472379" sldId="258"/>
        </pc:sldMkLst>
      </pc:sldChg>
      <pc:sldChg chg="modNotesTx">
        <pc:chgData name="Olivia Jonsson Ollander" userId="19abba01-8be5-41cd-9fd3-f23dd609af8f" providerId="ADAL" clId="{846C6D9C-4810-4722-B7F7-33DE10B17D89}" dt="2022-02-03T11:06:31.371" v="646" actId="20577"/>
        <pc:sldMkLst>
          <pc:docMk/>
          <pc:sldMk cId="504912156" sldId="259"/>
        </pc:sldMkLst>
      </pc:sldChg>
      <pc:sldChg chg="modNotesTx">
        <pc:chgData name="Olivia Jonsson Ollander" userId="19abba01-8be5-41cd-9fd3-f23dd609af8f" providerId="ADAL" clId="{846C6D9C-4810-4722-B7F7-33DE10B17D89}" dt="2022-02-03T11:22:46.945" v="2101" actId="20577"/>
        <pc:sldMkLst>
          <pc:docMk/>
          <pc:sldMk cId="925549334" sldId="264"/>
        </pc:sldMkLst>
      </pc:sldChg>
      <pc:sldChg chg="modNotesTx">
        <pc:chgData name="Olivia Jonsson Ollander" userId="19abba01-8be5-41cd-9fd3-f23dd609af8f" providerId="ADAL" clId="{846C6D9C-4810-4722-B7F7-33DE10B17D89}" dt="2022-02-03T11:07:18.648" v="694" actId="20577"/>
        <pc:sldMkLst>
          <pc:docMk/>
          <pc:sldMk cId="3327029133" sldId="267"/>
        </pc:sldMkLst>
      </pc:sldChg>
      <pc:sldChg chg="modNotesTx">
        <pc:chgData name="Olivia Jonsson Ollander" userId="19abba01-8be5-41cd-9fd3-f23dd609af8f" providerId="ADAL" clId="{846C6D9C-4810-4722-B7F7-33DE10B17D89}" dt="2022-02-03T11:12:06.227" v="1215" actId="20577"/>
        <pc:sldMkLst>
          <pc:docMk/>
          <pc:sldMk cId="517397444" sldId="268"/>
        </pc:sldMkLst>
      </pc:sldChg>
      <pc:sldChg chg="new del">
        <pc:chgData name="Olivia Jonsson Ollander" userId="19abba01-8be5-41cd-9fd3-f23dd609af8f" providerId="ADAL" clId="{846C6D9C-4810-4722-B7F7-33DE10B17D89}" dt="2022-02-03T11:21:30.124" v="2079" actId="47"/>
        <pc:sldMkLst>
          <pc:docMk/>
          <pc:sldMk cId="2006387097" sldId="298"/>
        </pc:sldMkLst>
      </pc:sldChg>
      <pc:sldChg chg="new del">
        <pc:chgData name="Olivia Jonsson Ollander" userId="19abba01-8be5-41cd-9fd3-f23dd609af8f" providerId="ADAL" clId="{846C6D9C-4810-4722-B7F7-33DE10B17D89}" dt="2022-02-03T11:12:56.280" v="1219" actId="47"/>
        <pc:sldMkLst>
          <pc:docMk/>
          <pc:sldMk cId="2918534097" sldId="298"/>
        </pc:sldMkLst>
      </pc:sldChg>
      <pc:sldChg chg="add modNotesTx">
        <pc:chgData name="Olivia Jonsson Ollander" userId="19abba01-8be5-41cd-9fd3-f23dd609af8f" providerId="ADAL" clId="{846C6D9C-4810-4722-B7F7-33DE10B17D89}" dt="2022-02-03T11:22:26.150" v="2099" actId="20577"/>
        <pc:sldMkLst>
          <pc:docMk/>
          <pc:sldMk cId="2467070428" sldId="321"/>
        </pc:sldMkLst>
      </pc:sldChg>
    </pc:docChg>
  </pc:docChgLst>
  <pc:docChgLst>
    <pc:chgData name="Josefin Denman" userId="267d2b36-6f3c-4577-b455-ac7937ea5e2c" providerId="ADAL" clId="{A7155645-B935-4173-9841-3C129198E62B}"/>
    <pc:docChg chg="custSel delSld modSld">
      <pc:chgData name="Josefin Denman" userId="267d2b36-6f3c-4577-b455-ac7937ea5e2c" providerId="ADAL" clId="{A7155645-B935-4173-9841-3C129198E62B}" dt="2023-02-23T14:53:40.487" v="1131" actId="20577"/>
      <pc:docMkLst>
        <pc:docMk/>
      </pc:docMkLst>
      <pc:sldChg chg="modNotesTx">
        <pc:chgData name="Josefin Denman" userId="267d2b36-6f3c-4577-b455-ac7937ea5e2c" providerId="ADAL" clId="{A7155645-B935-4173-9841-3C129198E62B}" dt="2023-02-23T14:13:30.763" v="540" actId="20577"/>
        <pc:sldMkLst>
          <pc:docMk/>
          <pc:sldMk cId="925549334" sldId="264"/>
        </pc:sldMkLst>
      </pc:sldChg>
      <pc:sldChg chg="modNotesTx">
        <pc:chgData name="Josefin Denman" userId="267d2b36-6f3c-4577-b455-ac7937ea5e2c" providerId="ADAL" clId="{A7155645-B935-4173-9841-3C129198E62B}" dt="2023-02-23T14:07:05.184" v="410" actId="20577"/>
        <pc:sldMkLst>
          <pc:docMk/>
          <pc:sldMk cId="3327029133" sldId="267"/>
        </pc:sldMkLst>
      </pc:sldChg>
      <pc:sldChg chg="modNotesTx">
        <pc:chgData name="Josefin Denman" userId="267d2b36-6f3c-4577-b455-ac7937ea5e2c" providerId="ADAL" clId="{A7155645-B935-4173-9841-3C129198E62B}" dt="2023-02-23T14:27:58.793" v="855" actId="20577"/>
        <pc:sldMkLst>
          <pc:docMk/>
          <pc:sldMk cId="517397444" sldId="268"/>
        </pc:sldMkLst>
      </pc:sldChg>
      <pc:sldChg chg="modNotesTx">
        <pc:chgData name="Josefin Denman" userId="267d2b36-6f3c-4577-b455-ac7937ea5e2c" providerId="ADAL" clId="{A7155645-B935-4173-9841-3C129198E62B}" dt="2023-02-23T14:26:47.521" v="815" actId="20577"/>
        <pc:sldMkLst>
          <pc:docMk/>
          <pc:sldMk cId="1872934168" sldId="297"/>
        </pc:sldMkLst>
      </pc:sldChg>
      <pc:sldChg chg="modNotesTx">
        <pc:chgData name="Josefin Denman" userId="267d2b36-6f3c-4577-b455-ac7937ea5e2c" providerId="ADAL" clId="{A7155645-B935-4173-9841-3C129198E62B}" dt="2023-02-23T14:53:40.487" v="1131" actId="20577"/>
        <pc:sldMkLst>
          <pc:docMk/>
          <pc:sldMk cId="508451390" sldId="324"/>
        </pc:sldMkLst>
      </pc:sldChg>
      <pc:sldChg chg="del">
        <pc:chgData name="Josefin Denman" userId="267d2b36-6f3c-4577-b455-ac7937ea5e2c" providerId="ADAL" clId="{A7155645-B935-4173-9841-3C129198E62B}" dt="2023-02-23T13:57:03.948" v="67" actId="2696"/>
        <pc:sldMkLst>
          <pc:docMk/>
          <pc:sldMk cId="360549077" sldId="326"/>
        </pc:sldMkLst>
      </pc:sldChg>
      <pc:sldChg chg="modNotesTx">
        <pc:chgData name="Josefin Denman" userId="267d2b36-6f3c-4577-b455-ac7937ea5e2c" providerId="ADAL" clId="{A7155645-B935-4173-9841-3C129198E62B}" dt="2023-02-23T14:04:23.124" v="341" actId="20577"/>
        <pc:sldMkLst>
          <pc:docMk/>
          <pc:sldMk cId="1892374607" sldId="327"/>
        </pc:sldMkLst>
      </pc:sldChg>
      <pc:sldChg chg="del">
        <pc:chgData name="Josefin Denman" userId="267d2b36-6f3c-4577-b455-ac7937ea5e2c" providerId="ADAL" clId="{A7155645-B935-4173-9841-3C129198E62B}" dt="2023-02-23T13:56:36.903" v="66" actId="2696"/>
        <pc:sldMkLst>
          <pc:docMk/>
          <pc:sldMk cId="2242113014" sldId="331"/>
        </pc:sldMkLst>
      </pc:sldChg>
      <pc:sldChg chg="modNotesTx">
        <pc:chgData name="Josefin Denman" userId="267d2b36-6f3c-4577-b455-ac7937ea5e2c" providerId="ADAL" clId="{A7155645-B935-4173-9841-3C129198E62B}" dt="2023-02-23T14:00:05.878" v="143" actId="20577"/>
        <pc:sldMkLst>
          <pc:docMk/>
          <pc:sldMk cId="489225119" sldId="338"/>
        </pc:sldMkLst>
      </pc:sldChg>
      <pc:sldChg chg="modNotesTx">
        <pc:chgData name="Josefin Denman" userId="267d2b36-6f3c-4577-b455-ac7937ea5e2c" providerId="ADAL" clId="{A7155645-B935-4173-9841-3C129198E62B}" dt="2023-02-23T14:12:38.670" v="538" actId="20577"/>
        <pc:sldMkLst>
          <pc:docMk/>
          <pc:sldMk cId="4086987409" sldId="341"/>
        </pc:sldMkLst>
      </pc:sldChg>
      <pc:sldChg chg="modNotesTx">
        <pc:chgData name="Josefin Denman" userId="267d2b36-6f3c-4577-b455-ac7937ea5e2c" providerId="ADAL" clId="{A7155645-B935-4173-9841-3C129198E62B}" dt="2023-02-23T14:26:02.069" v="755" actId="5793"/>
        <pc:sldMkLst>
          <pc:docMk/>
          <pc:sldMk cId="3012504726" sldId="345"/>
        </pc:sldMkLst>
      </pc:sldChg>
      <pc:sldChg chg="modNotesTx">
        <pc:chgData name="Josefin Denman" userId="267d2b36-6f3c-4577-b455-ac7937ea5e2c" providerId="ADAL" clId="{A7155645-B935-4173-9841-3C129198E62B}" dt="2023-02-23T13:54:29.327" v="65" actId="20577"/>
        <pc:sldMkLst>
          <pc:docMk/>
          <pc:sldMk cId="3680455607" sldId="346"/>
        </pc:sldMkLst>
      </pc:sldChg>
    </pc:docChg>
  </pc:docChgLst>
  <pc:docChgLst>
    <pc:chgData name="Janneke Holmström Jacobs" userId="S::janneke.jacobs@umea.se::7e4ab23f-3997-4c16-b6c8-96c9504ce036" providerId="AD" clId="Web-{23EF4BE2-313A-4D9F-AD74-851BAB973D2B}"/>
    <pc:docChg chg="addSld delSld modSld sldOrd">
      <pc:chgData name="Janneke Holmström Jacobs" userId="S::janneke.jacobs@umea.se::7e4ab23f-3997-4c16-b6c8-96c9504ce036" providerId="AD" clId="Web-{23EF4BE2-313A-4D9F-AD74-851BAB973D2B}" dt="2022-11-18T15:16:16.256" v="253" actId="20577"/>
      <pc:docMkLst>
        <pc:docMk/>
      </pc:docMkLst>
      <pc:sldChg chg="addSp modSp">
        <pc:chgData name="Janneke Holmström Jacobs" userId="S::janneke.jacobs@umea.se::7e4ab23f-3997-4c16-b6c8-96c9504ce036" providerId="AD" clId="Web-{23EF4BE2-313A-4D9F-AD74-851BAB973D2B}" dt="2022-11-18T15:04:27.842" v="199" actId="14100"/>
        <pc:sldMkLst>
          <pc:docMk/>
          <pc:sldMk cId="1907472379" sldId="258"/>
        </pc:sldMkLst>
        <pc:spChg chg="add mod">
          <ac:chgData name="Janneke Holmström Jacobs" userId="S::janneke.jacobs@umea.se::7e4ab23f-3997-4c16-b6c8-96c9504ce036" providerId="AD" clId="Web-{23EF4BE2-313A-4D9F-AD74-851BAB973D2B}" dt="2022-11-18T14:56:43.962" v="192" actId="1076"/>
          <ac:spMkLst>
            <pc:docMk/>
            <pc:sldMk cId="1907472379" sldId="258"/>
            <ac:spMk id="2" creationId="{C7751832-D758-A712-63CA-2BCEB4393B06}"/>
          </ac:spMkLst>
        </pc:spChg>
        <pc:picChg chg="add mod">
          <ac:chgData name="Janneke Holmström Jacobs" userId="S::janneke.jacobs@umea.se::7e4ab23f-3997-4c16-b6c8-96c9504ce036" providerId="AD" clId="Web-{23EF4BE2-313A-4D9F-AD74-851BAB973D2B}" dt="2022-11-18T15:02:02.075" v="195" actId="1076"/>
          <ac:picMkLst>
            <pc:docMk/>
            <pc:sldMk cId="1907472379" sldId="258"/>
            <ac:picMk id="3" creationId="{A126BD58-5E9A-50C3-4F38-AB278D613830}"/>
          </ac:picMkLst>
        </pc:picChg>
        <pc:picChg chg="add mod">
          <ac:chgData name="Janneke Holmström Jacobs" userId="S::janneke.jacobs@umea.se::7e4ab23f-3997-4c16-b6c8-96c9504ce036" providerId="AD" clId="Web-{23EF4BE2-313A-4D9F-AD74-851BAB973D2B}" dt="2022-11-18T15:04:27.842" v="199" actId="14100"/>
          <ac:picMkLst>
            <pc:docMk/>
            <pc:sldMk cId="1907472379" sldId="258"/>
            <ac:picMk id="4" creationId="{DE7AC393-E5AF-355A-5002-33E5D10D2BC6}"/>
          </ac:picMkLst>
        </pc:picChg>
        <pc:picChg chg="mod">
          <ac:chgData name="Janneke Holmström Jacobs" userId="S::janneke.jacobs@umea.se::7e4ab23f-3997-4c16-b6c8-96c9504ce036" providerId="AD" clId="Web-{23EF4BE2-313A-4D9F-AD74-851BAB973D2B}" dt="2022-11-18T15:01:20.777" v="193" actId="1076"/>
          <ac:picMkLst>
            <pc:docMk/>
            <pc:sldMk cId="1907472379" sldId="258"/>
            <ac:picMk id="6" creationId="{3D6B9EB2-D3AA-47D3-8DAA-851BDC828D11}"/>
          </ac:picMkLst>
        </pc:picChg>
      </pc:sldChg>
      <pc:sldChg chg="addSp delSp modSp">
        <pc:chgData name="Janneke Holmström Jacobs" userId="S::janneke.jacobs@umea.se::7e4ab23f-3997-4c16-b6c8-96c9504ce036" providerId="AD" clId="Web-{23EF4BE2-313A-4D9F-AD74-851BAB973D2B}" dt="2022-11-18T15:10:41.143" v="230" actId="1076"/>
        <pc:sldMkLst>
          <pc:docMk/>
          <pc:sldMk cId="3327029133" sldId="267"/>
        </pc:sldMkLst>
        <pc:picChg chg="del">
          <ac:chgData name="Janneke Holmström Jacobs" userId="S::janneke.jacobs@umea.se::7e4ab23f-3997-4c16-b6c8-96c9504ce036" providerId="AD" clId="Web-{23EF4BE2-313A-4D9F-AD74-851BAB973D2B}" dt="2022-11-18T15:10:34.908" v="228"/>
          <ac:picMkLst>
            <pc:docMk/>
            <pc:sldMk cId="3327029133" sldId="267"/>
            <ac:picMk id="2" creationId="{DE043DFD-6167-B590-9CBB-528364B523A2}"/>
          </ac:picMkLst>
        </pc:picChg>
        <pc:picChg chg="add mod">
          <ac:chgData name="Janneke Holmström Jacobs" userId="S::janneke.jacobs@umea.se::7e4ab23f-3997-4c16-b6c8-96c9504ce036" providerId="AD" clId="Web-{23EF4BE2-313A-4D9F-AD74-851BAB973D2B}" dt="2022-11-18T15:10:39.330" v="229"/>
          <ac:picMkLst>
            <pc:docMk/>
            <pc:sldMk cId="3327029133" sldId="267"/>
            <ac:picMk id="4" creationId="{030E5C99-51CA-D9FB-7FA2-61DA7EFBF9B5}"/>
          </ac:picMkLst>
        </pc:picChg>
        <pc:picChg chg="mod">
          <ac:chgData name="Janneke Holmström Jacobs" userId="S::janneke.jacobs@umea.se::7e4ab23f-3997-4c16-b6c8-96c9504ce036" providerId="AD" clId="Web-{23EF4BE2-313A-4D9F-AD74-851BAB973D2B}" dt="2022-11-18T15:10:41.143" v="230" actId="1076"/>
          <ac:picMkLst>
            <pc:docMk/>
            <pc:sldMk cId="3327029133" sldId="267"/>
            <ac:picMk id="19" creationId="{9F96C71B-E652-4D15-B4AF-08E184A092F1}"/>
          </ac:picMkLst>
        </pc:picChg>
      </pc:sldChg>
      <pc:sldChg chg="addSp delSp modSp modNotes">
        <pc:chgData name="Janneke Holmström Jacobs" userId="S::janneke.jacobs@umea.se::7e4ab23f-3997-4c16-b6c8-96c9504ce036" providerId="AD" clId="Web-{23EF4BE2-313A-4D9F-AD74-851BAB973D2B}" dt="2022-11-18T15:05:31.780" v="211" actId="1076"/>
        <pc:sldMkLst>
          <pc:docMk/>
          <pc:sldMk cId="517397444" sldId="268"/>
        </pc:sldMkLst>
        <pc:spChg chg="add mod">
          <ac:chgData name="Janneke Holmström Jacobs" userId="S::janneke.jacobs@umea.se::7e4ab23f-3997-4c16-b6c8-96c9504ce036" providerId="AD" clId="Web-{23EF4BE2-313A-4D9F-AD74-851BAB973D2B}" dt="2022-11-18T15:05:26.936" v="209" actId="1076"/>
          <ac:spMkLst>
            <pc:docMk/>
            <pc:sldMk cId="517397444" sldId="268"/>
            <ac:spMk id="2" creationId="{6CE9A00C-AB94-01BB-B5C4-D5813111F87E}"/>
          </ac:spMkLst>
        </pc:spChg>
        <pc:picChg chg="add del mod">
          <ac:chgData name="Janneke Holmström Jacobs" userId="S::janneke.jacobs@umea.se::7e4ab23f-3997-4c16-b6c8-96c9504ce036" providerId="AD" clId="Web-{23EF4BE2-313A-4D9F-AD74-851BAB973D2B}" dt="2022-11-18T14:42:33.906" v="20"/>
          <ac:picMkLst>
            <pc:docMk/>
            <pc:sldMk cId="517397444" sldId="268"/>
            <ac:picMk id="3" creationId="{A8A03BE2-3C0E-FB3E-D47D-301132A408AF}"/>
          </ac:picMkLst>
        </pc:picChg>
        <pc:picChg chg="del mod">
          <ac:chgData name="Janneke Holmström Jacobs" userId="S::janneke.jacobs@umea.se::7e4ab23f-3997-4c16-b6c8-96c9504ce036" providerId="AD" clId="Web-{23EF4BE2-313A-4D9F-AD74-851BAB973D2B}" dt="2022-11-18T14:42:38.578" v="22"/>
          <ac:picMkLst>
            <pc:docMk/>
            <pc:sldMk cId="517397444" sldId="268"/>
            <ac:picMk id="4" creationId="{CE6E8709-036E-41C9-83BC-1F79A7CC2445}"/>
          </ac:picMkLst>
        </pc:picChg>
        <pc:picChg chg="add mod">
          <ac:chgData name="Janneke Holmström Jacobs" userId="S::janneke.jacobs@umea.se::7e4ab23f-3997-4c16-b6c8-96c9504ce036" providerId="AD" clId="Web-{23EF4BE2-313A-4D9F-AD74-851BAB973D2B}" dt="2022-11-18T15:05:29.483" v="210" actId="1076"/>
          <ac:picMkLst>
            <pc:docMk/>
            <pc:sldMk cId="517397444" sldId="268"/>
            <ac:picMk id="5" creationId="{0F3F8C71-F532-0C1B-6385-EAB124A4982F}"/>
          </ac:picMkLst>
        </pc:picChg>
        <pc:picChg chg="add del mod">
          <ac:chgData name="Janneke Holmström Jacobs" userId="S::janneke.jacobs@umea.se::7e4ab23f-3997-4c16-b6c8-96c9504ce036" providerId="AD" clId="Web-{23EF4BE2-313A-4D9F-AD74-851BAB973D2B}" dt="2022-11-18T14:42:12.999" v="14"/>
          <ac:picMkLst>
            <pc:docMk/>
            <pc:sldMk cId="517397444" sldId="268"/>
            <ac:picMk id="6" creationId="{3DF2D1D6-1143-E7FC-27D7-C6F01A48B846}"/>
          </ac:picMkLst>
        </pc:picChg>
        <pc:picChg chg="mod">
          <ac:chgData name="Janneke Holmström Jacobs" userId="S::janneke.jacobs@umea.se::7e4ab23f-3997-4c16-b6c8-96c9504ce036" providerId="AD" clId="Web-{23EF4BE2-313A-4D9F-AD74-851BAB973D2B}" dt="2022-11-18T15:05:31.780" v="211" actId="1076"/>
          <ac:picMkLst>
            <pc:docMk/>
            <pc:sldMk cId="517397444" sldId="268"/>
            <ac:picMk id="7" creationId="{6151FD94-4515-46A4-912A-98B6B9338B0B}"/>
          </ac:picMkLst>
        </pc:picChg>
      </pc:sldChg>
      <pc:sldChg chg="ord modNotes">
        <pc:chgData name="Janneke Holmström Jacobs" userId="S::janneke.jacobs@umea.se::7e4ab23f-3997-4c16-b6c8-96c9504ce036" providerId="AD" clId="Web-{23EF4BE2-313A-4D9F-AD74-851BAB973D2B}" dt="2022-11-18T15:15:11.583" v="236"/>
        <pc:sldMkLst>
          <pc:docMk/>
          <pc:sldMk cId="508451390" sldId="324"/>
        </pc:sldMkLst>
      </pc:sldChg>
      <pc:sldChg chg="modSp del">
        <pc:chgData name="Janneke Holmström Jacobs" userId="S::janneke.jacobs@umea.se::7e4ab23f-3997-4c16-b6c8-96c9504ce036" providerId="AD" clId="Web-{23EF4BE2-313A-4D9F-AD74-851BAB973D2B}" dt="2022-11-18T15:06:45.500" v="222"/>
        <pc:sldMkLst>
          <pc:docMk/>
          <pc:sldMk cId="2527256421" sldId="335"/>
        </pc:sldMkLst>
        <pc:spChg chg="mod">
          <ac:chgData name="Janneke Holmström Jacobs" userId="S::janneke.jacobs@umea.se::7e4ab23f-3997-4c16-b6c8-96c9504ce036" providerId="AD" clId="Web-{23EF4BE2-313A-4D9F-AD74-851BAB973D2B}" dt="2022-11-18T15:06:43.718" v="221" actId="20577"/>
          <ac:spMkLst>
            <pc:docMk/>
            <pc:sldMk cId="2527256421" sldId="335"/>
            <ac:spMk id="2" creationId="{71C2FFF5-2DCB-4707-33B8-7C0D6A2978BE}"/>
          </ac:spMkLst>
        </pc:spChg>
      </pc:sldChg>
      <pc:sldChg chg="modSp">
        <pc:chgData name="Janneke Holmström Jacobs" userId="S::janneke.jacobs@umea.se::7e4ab23f-3997-4c16-b6c8-96c9504ce036" providerId="AD" clId="Web-{23EF4BE2-313A-4D9F-AD74-851BAB973D2B}" dt="2022-11-18T15:16:16.256" v="253" actId="20577"/>
        <pc:sldMkLst>
          <pc:docMk/>
          <pc:sldMk cId="1149086441" sldId="336"/>
        </pc:sldMkLst>
        <pc:spChg chg="mod">
          <ac:chgData name="Janneke Holmström Jacobs" userId="S::janneke.jacobs@umea.se::7e4ab23f-3997-4c16-b6c8-96c9504ce036" providerId="AD" clId="Web-{23EF4BE2-313A-4D9F-AD74-851BAB973D2B}" dt="2022-11-18T15:16:16.256" v="253" actId="20577"/>
          <ac:spMkLst>
            <pc:docMk/>
            <pc:sldMk cId="1149086441" sldId="336"/>
            <ac:spMk id="2" creationId="{F4F532E0-B398-93BF-A9FB-15A061DA9B64}"/>
          </ac:spMkLst>
        </pc:spChg>
      </pc:sldChg>
      <pc:sldChg chg="modNotes">
        <pc:chgData name="Janneke Holmström Jacobs" userId="S::janneke.jacobs@umea.se::7e4ab23f-3997-4c16-b6c8-96c9504ce036" providerId="AD" clId="Web-{23EF4BE2-313A-4D9F-AD74-851BAB973D2B}" dt="2022-11-18T15:06:32.187" v="217"/>
        <pc:sldMkLst>
          <pc:docMk/>
          <pc:sldMk cId="4086987409" sldId="341"/>
        </pc:sldMkLst>
      </pc:sldChg>
      <pc:sldChg chg="modNotes">
        <pc:chgData name="Janneke Holmström Jacobs" userId="S::janneke.jacobs@umea.se::7e4ab23f-3997-4c16-b6c8-96c9504ce036" providerId="AD" clId="Web-{23EF4BE2-313A-4D9F-AD74-851BAB973D2B}" dt="2022-11-18T15:07:15.094" v="224"/>
        <pc:sldMkLst>
          <pc:docMk/>
          <pc:sldMk cId="2288425491" sldId="342"/>
        </pc:sldMkLst>
      </pc:sldChg>
      <pc:sldChg chg="addSp delSp modSp new ord modNotes">
        <pc:chgData name="Janneke Holmström Jacobs" userId="S::janneke.jacobs@umea.se::7e4ab23f-3997-4c16-b6c8-96c9504ce036" providerId="AD" clId="Web-{23EF4BE2-313A-4D9F-AD74-851BAB973D2B}" dt="2022-11-18T15:05:07.811" v="205" actId="1076"/>
        <pc:sldMkLst>
          <pc:docMk/>
          <pc:sldMk cId="3012504726" sldId="345"/>
        </pc:sldMkLst>
        <pc:spChg chg="add mod">
          <ac:chgData name="Janneke Holmström Jacobs" userId="S::janneke.jacobs@umea.se::7e4ab23f-3997-4c16-b6c8-96c9504ce036" providerId="AD" clId="Web-{23EF4BE2-313A-4D9F-AD74-851BAB973D2B}" dt="2022-11-18T15:05:07.811" v="205" actId="1076"/>
          <ac:spMkLst>
            <pc:docMk/>
            <pc:sldMk cId="3012504726" sldId="345"/>
            <ac:spMk id="10" creationId="{C372268C-E7C5-0B99-FE7C-8092F9A93482}"/>
          </ac:spMkLst>
        </pc:spChg>
        <pc:picChg chg="add mod">
          <ac:chgData name="Janneke Holmström Jacobs" userId="S::janneke.jacobs@umea.se::7e4ab23f-3997-4c16-b6c8-96c9504ce036" providerId="AD" clId="Web-{23EF4BE2-313A-4D9F-AD74-851BAB973D2B}" dt="2022-11-18T14:49:41.707" v="141" actId="1076"/>
          <ac:picMkLst>
            <pc:docMk/>
            <pc:sldMk cId="3012504726" sldId="345"/>
            <ac:picMk id="2" creationId="{9082FA34-B4D6-6478-3849-6AB56EEEC8CD}"/>
          </ac:picMkLst>
        </pc:picChg>
        <pc:picChg chg="add mod">
          <ac:chgData name="Janneke Holmström Jacobs" userId="S::janneke.jacobs@umea.se::7e4ab23f-3997-4c16-b6c8-96c9504ce036" providerId="AD" clId="Web-{23EF4BE2-313A-4D9F-AD74-851BAB973D2B}" dt="2022-11-18T14:49:31.941" v="137" actId="14100"/>
          <ac:picMkLst>
            <pc:docMk/>
            <pc:sldMk cId="3012504726" sldId="345"/>
            <ac:picMk id="4" creationId="{3AAECBE4-EDCF-AF80-8278-D504587B6FB0}"/>
          </ac:picMkLst>
        </pc:picChg>
        <pc:picChg chg="add mod">
          <ac:chgData name="Janneke Holmström Jacobs" userId="S::janneke.jacobs@umea.se::7e4ab23f-3997-4c16-b6c8-96c9504ce036" providerId="AD" clId="Web-{23EF4BE2-313A-4D9F-AD74-851BAB973D2B}" dt="2022-11-18T14:49:39.395" v="140" actId="1076"/>
          <ac:picMkLst>
            <pc:docMk/>
            <pc:sldMk cId="3012504726" sldId="345"/>
            <ac:picMk id="5" creationId="{7E6662CD-290F-DD61-FC00-78D69D73BB53}"/>
          </ac:picMkLst>
        </pc:picChg>
        <pc:picChg chg="add mod">
          <ac:chgData name="Janneke Holmström Jacobs" userId="S::janneke.jacobs@umea.se::7e4ab23f-3997-4c16-b6c8-96c9504ce036" providerId="AD" clId="Web-{23EF4BE2-313A-4D9F-AD74-851BAB973D2B}" dt="2022-11-18T14:49:44.676" v="142" actId="1076"/>
          <ac:picMkLst>
            <pc:docMk/>
            <pc:sldMk cId="3012504726" sldId="345"/>
            <ac:picMk id="6" creationId="{270F84C5-A987-C16F-24D9-96B722B54501}"/>
          </ac:picMkLst>
        </pc:picChg>
        <pc:picChg chg="add mod">
          <ac:chgData name="Janneke Holmström Jacobs" userId="S::janneke.jacobs@umea.se::7e4ab23f-3997-4c16-b6c8-96c9504ce036" providerId="AD" clId="Web-{23EF4BE2-313A-4D9F-AD74-851BAB973D2B}" dt="2022-11-18T14:49:34.145" v="138" actId="1076"/>
          <ac:picMkLst>
            <pc:docMk/>
            <pc:sldMk cId="3012504726" sldId="345"/>
            <ac:picMk id="7" creationId="{A57FD089-A358-BDBD-D9B1-FA31419169E5}"/>
          </ac:picMkLst>
        </pc:picChg>
        <pc:picChg chg="add del mod">
          <ac:chgData name="Janneke Holmström Jacobs" userId="S::janneke.jacobs@umea.se::7e4ab23f-3997-4c16-b6c8-96c9504ce036" providerId="AD" clId="Web-{23EF4BE2-313A-4D9F-AD74-851BAB973D2B}" dt="2022-11-18T14:51:05.927" v="145"/>
          <ac:picMkLst>
            <pc:docMk/>
            <pc:sldMk cId="3012504726" sldId="345"/>
            <ac:picMk id="8" creationId="{2DF65289-1368-09EE-2C2C-CAD2320E8058}"/>
          </ac:picMkLst>
        </pc:picChg>
        <pc:picChg chg="add mod">
          <ac:chgData name="Janneke Holmström Jacobs" userId="S::janneke.jacobs@umea.se::7e4ab23f-3997-4c16-b6c8-96c9504ce036" providerId="AD" clId="Web-{23EF4BE2-313A-4D9F-AD74-851BAB973D2B}" dt="2022-11-18T14:54:00.960" v="147" actId="1076"/>
          <ac:picMkLst>
            <pc:docMk/>
            <pc:sldMk cId="3012504726" sldId="345"/>
            <ac:picMk id="9" creationId="{6CBDAFC2-6B04-48F3-8F37-F2C370FC5858}"/>
          </ac:picMkLst>
        </pc:picChg>
      </pc:sldChg>
    </pc:docChg>
  </pc:docChgLst>
  <pc:docChgLst>
    <pc:chgData name="Janneke Holmström Jacobs" userId="S::janneke.jacobs@umea.se::7e4ab23f-3997-4c16-b6c8-96c9504ce036" providerId="AD" clId="Web-{83DC4AC8-FADA-427B-AAA9-6D5A5C1E9ED1}"/>
    <pc:docChg chg="addSld delSld modSld sldOrd">
      <pc:chgData name="Janneke Holmström Jacobs" userId="S::janneke.jacobs@umea.se::7e4ab23f-3997-4c16-b6c8-96c9504ce036" providerId="AD" clId="Web-{83DC4AC8-FADA-427B-AAA9-6D5A5C1E9ED1}" dt="2022-11-18T13:59:25.759" v="463"/>
      <pc:docMkLst>
        <pc:docMk/>
      </pc:docMkLst>
      <pc:sldChg chg="modNotes">
        <pc:chgData name="Janneke Holmström Jacobs" userId="S::janneke.jacobs@umea.se::7e4ab23f-3997-4c16-b6c8-96c9504ce036" providerId="AD" clId="Web-{83DC4AC8-FADA-427B-AAA9-6D5A5C1E9ED1}" dt="2022-11-18T13:55:50.681" v="450"/>
        <pc:sldMkLst>
          <pc:docMk/>
          <pc:sldMk cId="504912156" sldId="259"/>
        </pc:sldMkLst>
      </pc:sldChg>
      <pc:sldChg chg="addSp delSp modSp ord">
        <pc:chgData name="Janneke Holmström Jacobs" userId="S::janneke.jacobs@umea.se::7e4ab23f-3997-4c16-b6c8-96c9504ce036" providerId="AD" clId="Web-{83DC4AC8-FADA-427B-AAA9-6D5A5C1E9ED1}" dt="2022-11-18T13:54:49.088" v="444" actId="14100"/>
        <pc:sldMkLst>
          <pc:docMk/>
          <pc:sldMk cId="925549334" sldId="264"/>
        </pc:sldMkLst>
        <pc:picChg chg="add mod">
          <ac:chgData name="Janneke Holmström Jacobs" userId="S::janneke.jacobs@umea.se::7e4ab23f-3997-4c16-b6c8-96c9504ce036" providerId="AD" clId="Web-{83DC4AC8-FADA-427B-AAA9-6D5A5C1E9ED1}" dt="2022-11-18T13:54:49.088" v="444" actId="14100"/>
          <ac:picMkLst>
            <pc:docMk/>
            <pc:sldMk cId="925549334" sldId="264"/>
            <ac:picMk id="3" creationId="{97AC1A01-26EB-25AA-2270-BA774AF0FD29}"/>
          </ac:picMkLst>
        </pc:picChg>
        <pc:picChg chg="del">
          <ac:chgData name="Janneke Holmström Jacobs" userId="S::janneke.jacobs@umea.se::7e4ab23f-3997-4c16-b6c8-96c9504ce036" providerId="AD" clId="Web-{83DC4AC8-FADA-427B-AAA9-6D5A5C1E9ED1}" dt="2022-11-18T13:47:56.042" v="438"/>
          <ac:picMkLst>
            <pc:docMk/>
            <pc:sldMk cId="925549334" sldId="264"/>
            <ac:picMk id="4" creationId="{2F2C144A-69CB-6747-AD82-77C5FEA24957}"/>
          </ac:picMkLst>
        </pc:picChg>
        <pc:picChg chg="mod">
          <ac:chgData name="Janneke Holmström Jacobs" userId="S::janneke.jacobs@umea.se::7e4ab23f-3997-4c16-b6c8-96c9504ce036" providerId="AD" clId="Web-{83DC4AC8-FADA-427B-AAA9-6D5A5C1E9ED1}" dt="2022-11-18T13:54:44.025" v="443" actId="1076"/>
          <ac:picMkLst>
            <pc:docMk/>
            <pc:sldMk cId="925549334" sldId="264"/>
            <ac:picMk id="5" creationId="{A4FD667F-9D4F-4E48-A4E4-B27644119A56}"/>
          </ac:picMkLst>
        </pc:picChg>
        <pc:picChg chg="add mod">
          <ac:chgData name="Janneke Holmström Jacobs" userId="S::janneke.jacobs@umea.se::7e4ab23f-3997-4c16-b6c8-96c9504ce036" providerId="AD" clId="Web-{83DC4AC8-FADA-427B-AAA9-6D5A5C1E9ED1}" dt="2022-11-18T13:54:40.681" v="442" actId="14100"/>
          <ac:picMkLst>
            <pc:docMk/>
            <pc:sldMk cId="925549334" sldId="264"/>
            <ac:picMk id="6" creationId="{3FF3422F-9AB2-EFE5-A4F9-057EFE5FB78D}"/>
          </ac:picMkLst>
        </pc:picChg>
      </pc:sldChg>
      <pc:sldChg chg="addSp delSp modSp ord">
        <pc:chgData name="Janneke Holmström Jacobs" userId="S::janneke.jacobs@umea.se::7e4ab23f-3997-4c16-b6c8-96c9504ce036" providerId="AD" clId="Web-{83DC4AC8-FADA-427B-AAA9-6D5A5C1E9ED1}" dt="2022-11-18T13:59:25.759" v="463"/>
        <pc:sldMkLst>
          <pc:docMk/>
          <pc:sldMk cId="3327029133" sldId="267"/>
        </pc:sldMkLst>
        <pc:picChg chg="add mod">
          <ac:chgData name="Janneke Holmström Jacobs" userId="S::janneke.jacobs@umea.se::7e4ab23f-3997-4c16-b6c8-96c9504ce036" providerId="AD" clId="Web-{83DC4AC8-FADA-427B-AAA9-6D5A5C1E9ED1}" dt="2022-11-18T13:59:07.228" v="461" actId="1076"/>
          <ac:picMkLst>
            <pc:docMk/>
            <pc:sldMk cId="3327029133" sldId="267"/>
            <ac:picMk id="2" creationId="{DE043DFD-6167-B590-9CBB-528364B523A2}"/>
          </ac:picMkLst>
        </pc:picChg>
        <pc:picChg chg="del">
          <ac:chgData name="Janneke Holmström Jacobs" userId="S::janneke.jacobs@umea.se::7e4ab23f-3997-4c16-b6c8-96c9504ce036" providerId="AD" clId="Web-{83DC4AC8-FADA-427B-AAA9-6D5A5C1E9ED1}" dt="2022-11-18T13:57:34.290" v="456"/>
          <ac:picMkLst>
            <pc:docMk/>
            <pc:sldMk cId="3327029133" sldId="267"/>
            <ac:picMk id="5" creationId="{7DC9637C-AC06-E54A-9E7B-BE3D863DD2F3}"/>
          </ac:picMkLst>
        </pc:picChg>
        <pc:picChg chg="del">
          <ac:chgData name="Janneke Holmström Jacobs" userId="S::janneke.jacobs@umea.se::7e4ab23f-3997-4c16-b6c8-96c9504ce036" providerId="AD" clId="Web-{83DC4AC8-FADA-427B-AAA9-6D5A5C1E9ED1}" dt="2022-11-18T13:58:57.790" v="459"/>
          <ac:picMkLst>
            <pc:docMk/>
            <pc:sldMk cId="3327029133" sldId="267"/>
            <ac:picMk id="11" creationId="{E6C72C83-216B-48EF-A108-B0DB9FA4B5DA}"/>
          </ac:picMkLst>
        </pc:picChg>
        <pc:picChg chg="mod">
          <ac:chgData name="Janneke Holmström Jacobs" userId="S::janneke.jacobs@umea.se::7e4ab23f-3997-4c16-b6c8-96c9504ce036" providerId="AD" clId="Web-{83DC4AC8-FADA-427B-AAA9-6D5A5C1E9ED1}" dt="2022-11-18T13:59:01.400" v="460" actId="1076"/>
          <ac:picMkLst>
            <pc:docMk/>
            <pc:sldMk cId="3327029133" sldId="267"/>
            <ac:picMk id="15" creationId="{7FF05634-2EAD-42B8-96CA-F89A210055CD}"/>
          </ac:picMkLst>
        </pc:picChg>
        <pc:picChg chg="mod">
          <ac:chgData name="Janneke Holmström Jacobs" userId="S::janneke.jacobs@umea.se::7e4ab23f-3997-4c16-b6c8-96c9504ce036" providerId="AD" clId="Web-{83DC4AC8-FADA-427B-AAA9-6D5A5C1E9ED1}" dt="2022-11-18T13:59:09.181" v="462" actId="1076"/>
          <ac:picMkLst>
            <pc:docMk/>
            <pc:sldMk cId="3327029133" sldId="267"/>
            <ac:picMk id="19" creationId="{9F96C71B-E652-4D15-B4AF-08E184A092F1}"/>
          </ac:picMkLst>
        </pc:picChg>
      </pc:sldChg>
      <pc:sldChg chg="addSp delSp modSp modNotes">
        <pc:chgData name="Janneke Holmström Jacobs" userId="S::janneke.jacobs@umea.se::7e4ab23f-3997-4c16-b6c8-96c9504ce036" providerId="AD" clId="Web-{83DC4AC8-FADA-427B-AAA9-6D5A5C1E9ED1}" dt="2022-11-18T12:27:43.176" v="35"/>
        <pc:sldMkLst>
          <pc:docMk/>
          <pc:sldMk cId="1892374607" sldId="327"/>
        </pc:sldMkLst>
        <pc:spChg chg="mod">
          <ac:chgData name="Janneke Holmström Jacobs" userId="S::janneke.jacobs@umea.se::7e4ab23f-3997-4c16-b6c8-96c9504ce036" providerId="AD" clId="Web-{83DC4AC8-FADA-427B-AAA9-6D5A5C1E9ED1}" dt="2022-11-18T12:25:05.708" v="30" actId="1076"/>
          <ac:spMkLst>
            <pc:docMk/>
            <pc:sldMk cId="1892374607" sldId="327"/>
            <ac:spMk id="2" creationId="{900110DD-BBAD-8DBC-66E9-43481B5DF788}"/>
          </ac:spMkLst>
        </pc:spChg>
        <pc:picChg chg="add mod">
          <ac:chgData name="Janneke Holmström Jacobs" userId="S::janneke.jacobs@umea.se::7e4ab23f-3997-4c16-b6c8-96c9504ce036" providerId="AD" clId="Web-{83DC4AC8-FADA-427B-AAA9-6D5A5C1E9ED1}" dt="2022-11-18T12:24:33.489" v="21" actId="1076"/>
          <ac:picMkLst>
            <pc:docMk/>
            <pc:sldMk cId="1892374607" sldId="327"/>
            <ac:picMk id="3" creationId="{B62AE882-CC63-B2D5-E395-95CBAE81CFB0}"/>
          </ac:picMkLst>
        </pc:picChg>
        <pc:picChg chg="add del mod">
          <ac:chgData name="Janneke Holmström Jacobs" userId="S::janneke.jacobs@umea.se::7e4ab23f-3997-4c16-b6c8-96c9504ce036" providerId="AD" clId="Web-{83DC4AC8-FADA-427B-AAA9-6D5A5C1E9ED1}" dt="2022-11-18T12:27:43.176" v="35"/>
          <ac:picMkLst>
            <pc:docMk/>
            <pc:sldMk cId="1892374607" sldId="327"/>
            <ac:picMk id="4" creationId="{CEBB8EBF-F753-D1E8-C2D5-C09B5EB7AA83}"/>
          </ac:picMkLst>
        </pc:picChg>
      </pc:sldChg>
      <pc:sldChg chg="modSp del">
        <pc:chgData name="Janneke Holmström Jacobs" userId="S::janneke.jacobs@umea.se::7e4ab23f-3997-4c16-b6c8-96c9504ce036" providerId="AD" clId="Web-{83DC4AC8-FADA-427B-AAA9-6D5A5C1E9ED1}" dt="2022-11-18T13:56:38.837" v="452"/>
        <pc:sldMkLst>
          <pc:docMk/>
          <pc:sldMk cId="2295527714" sldId="328"/>
        </pc:sldMkLst>
        <pc:spChg chg="mod">
          <ac:chgData name="Janneke Holmström Jacobs" userId="S::janneke.jacobs@umea.se::7e4ab23f-3997-4c16-b6c8-96c9504ce036" providerId="AD" clId="Web-{83DC4AC8-FADA-427B-AAA9-6D5A5C1E9ED1}" dt="2022-11-18T13:32:13.965" v="376" actId="20577"/>
          <ac:spMkLst>
            <pc:docMk/>
            <pc:sldMk cId="2295527714" sldId="328"/>
            <ac:spMk id="2" creationId="{AB0C36DE-2841-FFC8-84F8-0C002FACEC19}"/>
          </ac:spMkLst>
        </pc:spChg>
      </pc:sldChg>
      <pc:sldChg chg="addSp modSp modNotes">
        <pc:chgData name="Janneke Holmström Jacobs" userId="S::janneke.jacobs@umea.se::7e4ab23f-3997-4c16-b6c8-96c9504ce036" providerId="AD" clId="Web-{83DC4AC8-FADA-427B-AAA9-6D5A5C1E9ED1}" dt="2022-11-18T13:37:47.543" v="411"/>
        <pc:sldMkLst>
          <pc:docMk/>
          <pc:sldMk cId="1751843778" sldId="329"/>
        </pc:sldMkLst>
        <pc:spChg chg="add mod">
          <ac:chgData name="Janneke Holmström Jacobs" userId="S::janneke.jacobs@umea.se::7e4ab23f-3997-4c16-b6c8-96c9504ce036" providerId="AD" clId="Web-{83DC4AC8-FADA-427B-AAA9-6D5A5C1E9ED1}" dt="2022-11-18T13:32:51.903" v="390" actId="1076"/>
          <ac:spMkLst>
            <pc:docMk/>
            <pc:sldMk cId="1751843778" sldId="329"/>
            <ac:spMk id="2" creationId="{55A4FE50-86D6-1F3D-3382-2B0ADA207D8C}"/>
          </ac:spMkLst>
        </pc:spChg>
        <pc:picChg chg="add mod">
          <ac:chgData name="Janneke Holmström Jacobs" userId="S::janneke.jacobs@umea.se::7e4ab23f-3997-4c16-b6c8-96c9504ce036" providerId="AD" clId="Web-{83DC4AC8-FADA-427B-AAA9-6D5A5C1E9ED1}" dt="2022-11-18T13:37:05.215" v="401" actId="1076"/>
          <ac:picMkLst>
            <pc:docMk/>
            <pc:sldMk cId="1751843778" sldId="329"/>
            <ac:picMk id="4" creationId="{8FF3B3F1-CCD5-B722-EC94-414FEB6F3EE1}"/>
          </ac:picMkLst>
        </pc:picChg>
        <pc:picChg chg="add mod">
          <ac:chgData name="Janneke Holmström Jacobs" userId="S::janneke.jacobs@umea.se::7e4ab23f-3997-4c16-b6c8-96c9504ce036" providerId="AD" clId="Web-{83DC4AC8-FADA-427B-AAA9-6D5A5C1E9ED1}" dt="2022-11-18T13:37:20.746" v="406" actId="1076"/>
          <ac:picMkLst>
            <pc:docMk/>
            <pc:sldMk cId="1751843778" sldId="329"/>
            <ac:picMk id="6" creationId="{BD376DF9-8B57-00B5-0E90-E27069C96775}"/>
          </ac:picMkLst>
        </pc:picChg>
      </pc:sldChg>
      <pc:sldChg chg="modSp">
        <pc:chgData name="Janneke Holmström Jacobs" userId="S::janneke.jacobs@umea.se::7e4ab23f-3997-4c16-b6c8-96c9504ce036" providerId="AD" clId="Web-{83DC4AC8-FADA-427B-AAA9-6D5A5C1E9ED1}" dt="2022-11-18T13:37:37.558" v="408" actId="20577"/>
        <pc:sldMkLst>
          <pc:docMk/>
          <pc:sldMk cId="230158138" sldId="330"/>
        </pc:sldMkLst>
        <pc:spChg chg="mod">
          <ac:chgData name="Janneke Holmström Jacobs" userId="S::janneke.jacobs@umea.se::7e4ab23f-3997-4c16-b6c8-96c9504ce036" providerId="AD" clId="Web-{83DC4AC8-FADA-427B-AAA9-6D5A5C1E9ED1}" dt="2022-11-18T13:37:37.558" v="408" actId="20577"/>
          <ac:spMkLst>
            <pc:docMk/>
            <pc:sldMk cId="230158138" sldId="330"/>
            <ac:spMk id="2" creationId="{1E4DC1DD-4A91-E7ED-5B78-DE597BDF4B26}"/>
          </ac:spMkLst>
        </pc:spChg>
      </pc:sldChg>
      <pc:sldChg chg="addSp modSp modNotes">
        <pc:chgData name="Janneke Holmström Jacobs" userId="S::janneke.jacobs@umea.se::7e4ab23f-3997-4c16-b6c8-96c9504ce036" providerId="AD" clId="Web-{83DC4AC8-FADA-427B-AAA9-6D5A5C1E9ED1}" dt="2022-11-18T13:44:20.089" v="423" actId="1076"/>
        <pc:sldMkLst>
          <pc:docMk/>
          <pc:sldMk cId="2242113014" sldId="331"/>
        </pc:sldMkLst>
        <pc:spChg chg="mod">
          <ac:chgData name="Janneke Holmström Jacobs" userId="S::janneke.jacobs@umea.se::7e4ab23f-3997-4c16-b6c8-96c9504ce036" providerId="AD" clId="Web-{83DC4AC8-FADA-427B-AAA9-6D5A5C1E9ED1}" dt="2022-11-18T13:38:26.043" v="419" actId="1076"/>
          <ac:spMkLst>
            <pc:docMk/>
            <pc:sldMk cId="2242113014" sldId="331"/>
            <ac:spMk id="2" creationId="{2172BBAC-9E2C-D89A-7A89-AE5EF2EA7C64}"/>
          </ac:spMkLst>
        </pc:spChg>
        <pc:picChg chg="add mod">
          <ac:chgData name="Janneke Holmström Jacobs" userId="S::janneke.jacobs@umea.se::7e4ab23f-3997-4c16-b6c8-96c9504ce036" providerId="AD" clId="Web-{83DC4AC8-FADA-427B-AAA9-6D5A5C1E9ED1}" dt="2022-11-18T13:44:20.089" v="423" actId="1076"/>
          <ac:picMkLst>
            <pc:docMk/>
            <pc:sldMk cId="2242113014" sldId="331"/>
            <ac:picMk id="3" creationId="{4F3899C8-28D1-CA14-9CF0-280EC29CDE85}"/>
          </ac:picMkLst>
        </pc:picChg>
      </pc:sldChg>
      <pc:sldChg chg="delSp modSp">
        <pc:chgData name="Janneke Holmström Jacobs" userId="S::janneke.jacobs@umea.se::7e4ab23f-3997-4c16-b6c8-96c9504ce036" providerId="AD" clId="Web-{83DC4AC8-FADA-427B-AAA9-6D5A5C1E9ED1}" dt="2022-11-18T13:36:49.309" v="399" actId="1076"/>
        <pc:sldMkLst>
          <pc:docMk/>
          <pc:sldMk cId="1111662527" sldId="333"/>
        </pc:sldMkLst>
        <pc:picChg chg="mod">
          <ac:chgData name="Janneke Holmström Jacobs" userId="S::janneke.jacobs@umea.se::7e4ab23f-3997-4c16-b6c8-96c9504ce036" providerId="AD" clId="Web-{83DC4AC8-FADA-427B-AAA9-6D5A5C1E9ED1}" dt="2022-11-18T13:36:49.309" v="399" actId="1076"/>
          <ac:picMkLst>
            <pc:docMk/>
            <pc:sldMk cId="1111662527" sldId="333"/>
            <ac:picMk id="8" creationId="{C9645BA0-E336-84D3-3710-DCA82F1AD941}"/>
          </ac:picMkLst>
        </pc:picChg>
        <pc:picChg chg="del">
          <ac:chgData name="Janneke Holmström Jacobs" userId="S::janneke.jacobs@umea.se::7e4ab23f-3997-4c16-b6c8-96c9504ce036" providerId="AD" clId="Web-{83DC4AC8-FADA-427B-AAA9-6D5A5C1E9ED1}" dt="2022-11-18T13:29:25.262" v="359"/>
          <ac:picMkLst>
            <pc:docMk/>
            <pc:sldMk cId="1111662527" sldId="333"/>
            <ac:picMk id="9" creationId="{558BD3DB-1B33-7EA9-BF63-9FF65C05E31F}"/>
          </ac:picMkLst>
        </pc:picChg>
      </pc:sldChg>
      <pc:sldChg chg="modSp del">
        <pc:chgData name="Janneke Holmström Jacobs" userId="S::janneke.jacobs@umea.se::7e4ab23f-3997-4c16-b6c8-96c9504ce036" providerId="AD" clId="Web-{83DC4AC8-FADA-427B-AAA9-6D5A5C1E9ED1}" dt="2022-11-18T13:57:15.306" v="455"/>
        <pc:sldMkLst>
          <pc:docMk/>
          <pc:sldMk cId="3179183704" sldId="334"/>
        </pc:sldMkLst>
        <pc:spChg chg="mod">
          <ac:chgData name="Janneke Holmström Jacobs" userId="S::janneke.jacobs@umea.se::7e4ab23f-3997-4c16-b6c8-96c9504ce036" providerId="AD" clId="Web-{83DC4AC8-FADA-427B-AAA9-6D5A5C1E9ED1}" dt="2022-11-18T13:55:34.634" v="448" actId="20577"/>
          <ac:spMkLst>
            <pc:docMk/>
            <pc:sldMk cId="3179183704" sldId="334"/>
            <ac:spMk id="2" creationId="{BEDB00E1-04EC-0297-6E05-C2D95B8B06CD}"/>
          </ac:spMkLst>
        </pc:spChg>
      </pc:sldChg>
      <pc:sldChg chg="modSp">
        <pc:chgData name="Janneke Holmström Jacobs" userId="S::janneke.jacobs@umea.se::7e4ab23f-3997-4c16-b6c8-96c9504ce036" providerId="AD" clId="Web-{83DC4AC8-FADA-427B-AAA9-6D5A5C1E9ED1}" dt="2022-11-18T13:57:10.744" v="454" actId="20577"/>
        <pc:sldMkLst>
          <pc:docMk/>
          <pc:sldMk cId="2527256421" sldId="335"/>
        </pc:sldMkLst>
        <pc:spChg chg="mod">
          <ac:chgData name="Janneke Holmström Jacobs" userId="S::janneke.jacobs@umea.se::7e4ab23f-3997-4c16-b6c8-96c9504ce036" providerId="AD" clId="Web-{83DC4AC8-FADA-427B-AAA9-6D5A5C1E9ED1}" dt="2022-11-18T13:57:10.744" v="454" actId="20577"/>
          <ac:spMkLst>
            <pc:docMk/>
            <pc:sldMk cId="2527256421" sldId="335"/>
            <ac:spMk id="2" creationId="{71C2FFF5-2DCB-4707-33B8-7C0D6A2978BE}"/>
          </ac:spMkLst>
        </pc:spChg>
      </pc:sldChg>
      <pc:sldChg chg="addSp modSp modNotes">
        <pc:chgData name="Janneke Holmström Jacobs" userId="S::janneke.jacobs@umea.se::7e4ab23f-3997-4c16-b6c8-96c9504ce036" providerId="AD" clId="Web-{83DC4AC8-FADA-427B-AAA9-6D5A5C1E9ED1}" dt="2022-11-18T12:51:06.642" v="53" actId="1076"/>
        <pc:sldMkLst>
          <pc:docMk/>
          <pc:sldMk cId="489225119" sldId="338"/>
        </pc:sldMkLst>
        <pc:picChg chg="mod">
          <ac:chgData name="Janneke Holmström Jacobs" userId="S::janneke.jacobs@umea.se::7e4ab23f-3997-4c16-b6c8-96c9504ce036" providerId="AD" clId="Web-{83DC4AC8-FADA-427B-AAA9-6D5A5C1E9ED1}" dt="2022-11-18T12:51:06.642" v="53" actId="1076"/>
          <ac:picMkLst>
            <pc:docMk/>
            <pc:sldMk cId="489225119" sldId="338"/>
            <ac:picMk id="3" creationId="{44779EBE-B259-CBD5-75A0-D94B4B70619A}"/>
          </ac:picMkLst>
        </pc:picChg>
        <pc:picChg chg="add mod">
          <ac:chgData name="Janneke Holmström Jacobs" userId="S::janneke.jacobs@umea.se::7e4ab23f-3997-4c16-b6c8-96c9504ce036" providerId="AD" clId="Web-{83DC4AC8-FADA-427B-AAA9-6D5A5C1E9ED1}" dt="2022-11-18T12:51:04.064" v="52" actId="1076"/>
          <ac:picMkLst>
            <pc:docMk/>
            <pc:sldMk cId="489225119" sldId="338"/>
            <ac:picMk id="4" creationId="{07794834-B100-D239-F6D4-B89597834C35}"/>
          </ac:picMkLst>
        </pc:picChg>
      </pc:sldChg>
      <pc:sldChg chg="addSp delSp modSp del">
        <pc:chgData name="Janneke Holmström Jacobs" userId="S::janneke.jacobs@umea.se::7e4ab23f-3997-4c16-b6c8-96c9504ce036" providerId="AD" clId="Web-{83DC4AC8-FADA-427B-AAA9-6D5A5C1E9ED1}" dt="2022-11-18T13:56:09.603" v="451"/>
        <pc:sldMkLst>
          <pc:docMk/>
          <pc:sldMk cId="2081932309" sldId="339"/>
        </pc:sldMkLst>
        <pc:picChg chg="add del mod">
          <ac:chgData name="Janneke Holmström Jacobs" userId="S::janneke.jacobs@umea.se::7e4ab23f-3997-4c16-b6c8-96c9504ce036" providerId="AD" clId="Web-{83DC4AC8-FADA-427B-AAA9-6D5A5C1E9ED1}" dt="2022-11-18T12:50:46.736" v="47"/>
          <ac:picMkLst>
            <pc:docMk/>
            <pc:sldMk cId="2081932309" sldId="339"/>
            <ac:picMk id="2" creationId="{E021C787-FABE-5161-5682-E8B937B8BC7C}"/>
          </ac:picMkLst>
        </pc:picChg>
        <pc:picChg chg="add mod">
          <ac:chgData name="Janneke Holmström Jacobs" userId="S::janneke.jacobs@umea.se::7e4ab23f-3997-4c16-b6c8-96c9504ce036" providerId="AD" clId="Web-{83DC4AC8-FADA-427B-AAA9-6D5A5C1E9ED1}" dt="2022-11-18T12:46:06.190" v="46" actId="1076"/>
          <ac:picMkLst>
            <pc:docMk/>
            <pc:sldMk cId="2081932309" sldId="339"/>
            <ac:picMk id="3" creationId="{5633B3DF-FBCF-BB1E-2AEB-07333F7748E8}"/>
          </ac:picMkLst>
        </pc:picChg>
      </pc:sldChg>
      <pc:sldChg chg="addSp delSp modSp modNotes">
        <pc:chgData name="Janneke Holmström Jacobs" userId="S::janneke.jacobs@umea.se::7e4ab23f-3997-4c16-b6c8-96c9504ce036" providerId="AD" clId="Web-{83DC4AC8-FADA-427B-AAA9-6D5A5C1E9ED1}" dt="2022-11-18T13:19:50.795" v="276"/>
        <pc:sldMkLst>
          <pc:docMk/>
          <pc:sldMk cId="474425703" sldId="340"/>
        </pc:sldMkLst>
        <pc:spChg chg="mod">
          <ac:chgData name="Janneke Holmström Jacobs" userId="S::janneke.jacobs@umea.se::7e4ab23f-3997-4c16-b6c8-96c9504ce036" providerId="AD" clId="Web-{83DC4AC8-FADA-427B-AAA9-6D5A5C1E9ED1}" dt="2022-11-18T13:06:13.468" v="116" actId="1076"/>
          <ac:spMkLst>
            <pc:docMk/>
            <pc:sldMk cId="474425703" sldId="340"/>
            <ac:spMk id="2" creationId="{9A5703A9-B84A-5FCC-3ADC-2606D22AB914}"/>
          </ac:spMkLst>
        </pc:spChg>
        <pc:picChg chg="add del mod">
          <ac:chgData name="Janneke Holmström Jacobs" userId="S::janneke.jacobs@umea.se::7e4ab23f-3997-4c16-b6c8-96c9504ce036" providerId="AD" clId="Web-{83DC4AC8-FADA-427B-AAA9-6D5A5C1E9ED1}" dt="2022-11-18T13:04:04.969" v="103"/>
          <ac:picMkLst>
            <pc:docMk/>
            <pc:sldMk cId="474425703" sldId="340"/>
            <ac:picMk id="3" creationId="{4096DC9B-EB99-2391-4AF0-5B185BF9D6EB}"/>
          </ac:picMkLst>
        </pc:picChg>
        <pc:picChg chg="del">
          <ac:chgData name="Janneke Holmström Jacobs" userId="S::janneke.jacobs@umea.se::7e4ab23f-3997-4c16-b6c8-96c9504ce036" providerId="AD" clId="Web-{83DC4AC8-FADA-427B-AAA9-6D5A5C1E9ED1}" dt="2022-11-18T13:02:52.734" v="100"/>
          <ac:picMkLst>
            <pc:docMk/>
            <pc:sldMk cId="474425703" sldId="340"/>
            <ac:picMk id="4" creationId="{8A446080-E461-4641-A35E-8CA5470EBAAB}"/>
          </ac:picMkLst>
        </pc:picChg>
        <pc:picChg chg="mod">
          <ac:chgData name="Janneke Holmström Jacobs" userId="S::janneke.jacobs@umea.se::7e4ab23f-3997-4c16-b6c8-96c9504ce036" providerId="AD" clId="Web-{83DC4AC8-FADA-427B-AAA9-6D5A5C1E9ED1}" dt="2022-11-18T13:05:51.547" v="111" actId="14100"/>
          <ac:picMkLst>
            <pc:docMk/>
            <pc:sldMk cId="474425703" sldId="340"/>
            <ac:picMk id="5" creationId="{4C72D5B8-B2A5-C043-E0C6-DCA19999A400}"/>
          </ac:picMkLst>
        </pc:picChg>
        <pc:picChg chg="add mod ord">
          <ac:chgData name="Janneke Holmström Jacobs" userId="S::janneke.jacobs@umea.se::7e4ab23f-3997-4c16-b6c8-96c9504ce036" providerId="AD" clId="Web-{83DC4AC8-FADA-427B-AAA9-6D5A5C1E9ED1}" dt="2022-11-18T13:06:05.500" v="115" actId="1076"/>
          <ac:picMkLst>
            <pc:docMk/>
            <pc:sldMk cId="474425703" sldId="340"/>
            <ac:picMk id="6" creationId="{7EAFAE37-B0CC-24FD-ADE5-AFD72A7C6ADE}"/>
          </ac:picMkLst>
        </pc:picChg>
        <pc:picChg chg="del mod">
          <ac:chgData name="Janneke Holmström Jacobs" userId="S::janneke.jacobs@umea.se::7e4ab23f-3997-4c16-b6c8-96c9504ce036" providerId="AD" clId="Web-{83DC4AC8-FADA-427B-AAA9-6D5A5C1E9ED1}" dt="2022-11-18T12:55:17.626" v="79"/>
          <ac:picMkLst>
            <pc:docMk/>
            <pc:sldMk cId="474425703" sldId="340"/>
            <ac:picMk id="7" creationId="{C27DB89C-3437-DB96-4D27-FD1E78113D21}"/>
          </ac:picMkLst>
        </pc:picChg>
        <pc:picChg chg="del">
          <ac:chgData name="Janneke Holmström Jacobs" userId="S::janneke.jacobs@umea.se::7e4ab23f-3997-4c16-b6c8-96c9504ce036" providerId="AD" clId="Web-{83DC4AC8-FADA-427B-AAA9-6D5A5C1E9ED1}" dt="2022-11-18T12:56:05.860" v="83"/>
          <ac:picMkLst>
            <pc:docMk/>
            <pc:sldMk cId="474425703" sldId="340"/>
            <ac:picMk id="8" creationId="{8FF28EE8-BF3E-1A6B-073D-A4621A362D2C}"/>
          </ac:picMkLst>
        </pc:picChg>
        <pc:picChg chg="del mod">
          <ac:chgData name="Janneke Holmström Jacobs" userId="S::janneke.jacobs@umea.se::7e4ab23f-3997-4c16-b6c8-96c9504ce036" providerId="AD" clId="Web-{83DC4AC8-FADA-427B-AAA9-6D5A5C1E9ED1}" dt="2022-11-18T12:58:16.032" v="86"/>
          <ac:picMkLst>
            <pc:docMk/>
            <pc:sldMk cId="474425703" sldId="340"/>
            <ac:picMk id="9" creationId="{CFA1A9A3-2B53-CA83-EEA3-1CA5F4DD757C}"/>
          </ac:picMkLst>
        </pc:picChg>
        <pc:picChg chg="add mod ord">
          <ac:chgData name="Janneke Holmström Jacobs" userId="S::janneke.jacobs@umea.se::7e4ab23f-3997-4c16-b6c8-96c9504ce036" providerId="AD" clId="Web-{83DC4AC8-FADA-427B-AAA9-6D5A5C1E9ED1}" dt="2022-11-18T13:05:58.250" v="113"/>
          <ac:picMkLst>
            <pc:docMk/>
            <pc:sldMk cId="474425703" sldId="340"/>
            <ac:picMk id="10" creationId="{D8E6A61B-543A-A9F7-CF45-2FAD6412CFC7}"/>
          </ac:picMkLst>
        </pc:picChg>
        <pc:picChg chg="add mod">
          <ac:chgData name="Janneke Holmström Jacobs" userId="S::janneke.jacobs@umea.se::7e4ab23f-3997-4c16-b6c8-96c9504ce036" providerId="AD" clId="Web-{83DC4AC8-FADA-427B-AAA9-6D5A5C1E9ED1}" dt="2022-11-18T13:05:42.015" v="109" actId="14100"/>
          <ac:picMkLst>
            <pc:docMk/>
            <pc:sldMk cId="474425703" sldId="340"/>
            <ac:picMk id="11" creationId="{62EB3354-94D0-B523-80F4-5A6068807045}"/>
          </ac:picMkLst>
        </pc:picChg>
        <pc:picChg chg="add del mod">
          <ac:chgData name="Janneke Holmström Jacobs" userId="S::janneke.jacobs@umea.se::7e4ab23f-3997-4c16-b6c8-96c9504ce036" providerId="AD" clId="Web-{83DC4AC8-FADA-427B-AAA9-6D5A5C1E9ED1}" dt="2022-11-18T13:05:25.828" v="104"/>
          <ac:picMkLst>
            <pc:docMk/>
            <pc:sldMk cId="474425703" sldId="340"/>
            <ac:picMk id="12" creationId="{B8C426E5-AE36-1196-615F-E1D725A58169}"/>
          </ac:picMkLst>
        </pc:picChg>
        <pc:picChg chg="add mod">
          <ac:chgData name="Janneke Holmström Jacobs" userId="S::janneke.jacobs@umea.se::7e4ab23f-3997-4c16-b6c8-96c9504ce036" providerId="AD" clId="Web-{83DC4AC8-FADA-427B-AAA9-6D5A5C1E9ED1}" dt="2022-11-18T13:05:33.547" v="106" actId="1076"/>
          <ac:picMkLst>
            <pc:docMk/>
            <pc:sldMk cId="474425703" sldId="340"/>
            <ac:picMk id="13" creationId="{B0256A3D-53A8-E7D2-3B67-3F9A49B3645C}"/>
          </ac:picMkLst>
        </pc:picChg>
      </pc:sldChg>
      <pc:sldChg chg="addSp modSp modNotes">
        <pc:chgData name="Janneke Holmström Jacobs" userId="S::janneke.jacobs@umea.se::7e4ab23f-3997-4c16-b6c8-96c9504ce036" providerId="AD" clId="Web-{83DC4AC8-FADA-427B-AAA9-6D5A5C1E9ED1}" dt="2022-11-18T13:19:47.998" v="275"/>
        <pc:sldMkLst>
          <pc:docMk/>
          <pc:sldMk cId="4086987409" sldId="341"/>
        </pc:sldMkLst>
        <pc:spChg chg="mod">
          <ac:chgData name="Janneke Holmström Jacobs" userId="S::janneke.jacobs@umea.se::7e4ab23f-3997-4c16-b6c8-96c9504ce036" providerId="AD" clId="Web-{83DC4AC8-FADA-427B-AAA9-6D5A5C1E9ED1}" dt="2022-11-18T13:14:20.030" v="229" actId="20577"/>
          <ac:spMkLst>
            <pc:docMk/>
            <pc:sldMk cId="4086987409" sldId="341"/>
            <ac:spMk id="2" creationId="{26480136-2C06-5184-7BBD-34AB52F9BE68}"/>
          </ac:spMkLst>
        </pc:spChg>
        <pc:spChg chg="add">
          <ac:chgData name="Janneke Holmström Jacobs" userId="S::janneke.jacobs@umea.se::7e4ab23f-3997-4c16-b6c8-96c9504ce036" providerId="AD" clId="Web-{83DC4AC8-FADA-427B-AAA9-6D5A5C1E9ED1}" dt="2022-11-18T12:52:19.454" v="62"/>
          <ac:spMkLst>
            <pc:docMk/>
            <pc:sldMk cId="4086987409" sldId="341"/>
            <ac:spMk id="3" creationId="{600D9840-7238-C464-E14F-C000415936EF}"/>
          </ac:spMkLst>
        </pc:spChg>
        <pc:picChg chg="add mod">
          <ac:chgData name="Janneke Holmström Jacobs" userId="S::janneke.jacobs@umea.se::7e4ab23f-3997-4c16-b6c8-96c9504ce036" providerId="AD" clId="Web-{83DC4AC8-FADA-427B-AAA9-6D5A5C1E9ED1}" dt="2022-11-18T13:18:29.951" v="234" actId="1076"/>
          <ac:picMkLst>
            <pc:docMk/>
            <pc:sldMk cId="4086987409" sldId="341"/>
            <ac:picMk id="4" creationId="{2E99BBE2-01C6-6041-15AF-81BF05A1E1E8}"/>
          </ac:picMkLst>
        </pc:picChg>
      </pc:sldChg>
      <pc:sldChg chg="addSp modSp modNotes">
        <pc:chgData name="Janneke Holmström Jacobs" userId="S::janneke.jacobs@umea.se::7e4ab23f-3997-4c16-b6c8-96c9504ce036" providerId="AD" clId="Web-{83DC4AC8-FADA-427B-AAA9-6D5A5C1E9ED1}" dt="2022-11-18T13:46:59.167" v="435"/>
        <pc:sldMkLst>
          <pc:docMk/>
          <pc:sldMk cId="2288425491" sldId="342"/>
        </pc:sldMkLst>
        <pc:picChg chg="add mod">
          <ac:chgData name="Janneke Holmström Jacobs" userId="S::janneke.jacobs@umea.se::7e4ab23f-3997-4c16-b6c8-96c9504ce036" providerId="AD" clId="Web-{83DC4AC8-FADA-427B-AAA9-6D5A5C1E9ED1}" dt="2022-11-18T13:25:21.341" v="328" actId="14100"/>
          <ac:picMkLst>
            <pc:docMk/>
            <pc:sldMk cId="2288425491" sldId="342"/>
            <ac:picMk id="2" creationId="{CA4D95F5-77B4-4885-81AC-0B204258D2B4}"/>
          </ac:picMkLst>
        </pc:picChg>
        <pc:picChg chg="add mod ord">
          <ac:chgData name="Janneke Holmström Jacobs" userId="S::janneke.jacobs@umea.se::7e4ab23f-3997-4c16-b6c8-96c9504ce036" providerId="AD" clId="Web-{83DC4AC8-FADA-427B-AAA9-6D5A5C1E9ED1}" dt="2022-11-18T13:25:36.903" v="332"/>
          <ac:picMkLst>
            <pc:docMk/>
            <pc:sldMk cId="2288425491" sldId="342"/>
            <ac:picMk id="3" creationId="{E18B8802-DB4D-D8A4-BEC0-029C2D5983A8}"/>
          </ac:picMkLst>
        </pc:picChg>
        <pc:picChg chg="add mod">
          <ac:chgData name="Janneke Holmström Jacobs" userId="S::janneke.jacobs@umea.se::7e4ab23f-3997-4c16-b6c8-96c9504ce036" providerId="AD" clId="Web-{83DC4AC8-FADA-427B-AAA9-6D5A5C1E9ED1}" dt="2022-11-18T13:25:16.685" v="327" actId="14100"/>
          <ac:picMkLst>
            <pc:docMk/>
            <pc:sldMk cId="2288425491" sldId="342"/>
            <ac:picMk id="4" creationId="{4B735D3A-E65B-65CE-169E-13BE6238CEE4}"/>
          </ac:picMkLst>
        </pc:picChg>
      </pc:sldChg>
      <pc:sldChg chg="addSp modSp new modNotes">
        <pc:chgData name="Janneke Holmström Jacobs" userId="S::janneke.jacobs@umea.se::7e4ab23f-3997-4c16-b6c8-96c9504ce036" providerId="AD" clId="Web-{83DC4AC8-FADA-427B-AAA9-6D5A5C1E9ED1}" dt="2022-11-18T12:27:57.770" v="39" actId="1076"/>
        <pc:sldMkLst>
          <pc:docMk/>
          <pc:sldMk cId="3166167762" sldId="343"/>
        </pc:sldMkLst>
        <pc:picChg chg="add mod">
          <ac:chgData name="Janneke Holmström Jacobs" userId="S::janneke.jacobs@umea.se::7e4ab23f-3997-4c16-b6c8-96c9504ce036" providerId="AD" clId="Web-{83DC4AC8-FADA-427B-AAA9-6D5A5C1E9ED1}" dt="2022-11-18T12:27:57.770" v="39" actId="1076"/>
          <ac:picMkLst>
            <pc:docMk/>
            <pc:sldMk cId="3166167762" sldId="343"/>
            <ac:picMk id="2" creationId="{0B22D7F5-9129-7CCA-41EC-225BE62750EE}"/>
          </ac:picMkLst>
        </pc:picChg>
      </pc:sldChg>
      <pc:sldChg chg="addSp delSp modSp new modNotes">
        <pc:chgData name="Janneke Holmström Jacobs" userId="S::janneke.jacobs@umea.se::7e4ab23f-3997-4c16-b6c8-96c9504ce036" providerId="AD" clId="Web-{83DC4AC8-FADA-427B-AAA9-6D5A5C1E9ED1}" dt="2022-11-18T13:31:49.340" v="374"/>
        <pc:sldMkLst>
          <pc:docMk/>
          <pc:sldMk cId="4023407808" sldId="344"/>
        </pc:sldMkLst>
        <pc:spChg chg="add mod">
          <ac:chgData name="Janneke Holmström Jacobs" userId="S::janneke.jacobs@umea.se::7e4ab23f-3997-4c16-b6c8-96c9504ce036" providerId="AD" clId="Web-{83DC4AC8-FADA-427B-AAA9-6D5A5C1E9ED1}" dt="2022-11-18T13:28:25.997" v="341" actId="1076"/>
          <ac:spMkLst>
            <pc:docMk/>
            <pc:sldMk cId="4023407808" sldId="344"/>
            <ac:spMk id="2" creationId="{999EA2BB-6D8F-878B-65DA-32A989048A9A}"/>
          </ac:spMkLst>
        </pc:spChg>
        <pc:picChg chg="add mod">
          <ac:chgData name="Janneke Holmström Jacobs" userId="S::janneke.jacobs@umea.se::7e4ab23f-3997-4c16-b6c8-96c9504ce036" providerId="AD" clId="Web-{83DC4AC8-FADA-427B-AAA9-6D5A5C1E9ED1}" dt="2022-11-18T13:31:32.512" v="369" actId="1076"/>
          <ac:picMkLst>
            <pc:docMk/>
            <pc:sldMk cId="4023407808" sldId="344"/>
            <ac:picMk id="3" creationId="{111C7EEA-A157-57A4-7CB4-269B7AF03CEF}"/>
          </ac:picMkLst>
        </pc:picChg>
        <pc:picChg chg="add del mod">
          <ac:chgData name="Janneke Holmström Jacobs" userId="S::janneke.jacobs@umea.se::7e4ab23f-3997-4c16-b6c8-96c9504ce036" providerId="AD" clId="Web-{83DC4AC8-FADA-427B-AAA9-6D5A5C1E9ED1}" dt="2022-11-18T13:31:26.090" v="366"/>
          <ac:picMkLst>
            <pc:docMk/>
            <pc:sldMk cId="4023407808" sldId="344"/>
            <ac:picMk id="4" creationId="{B358246B-B30B-9C08-A314-6E3F2C44EDCD}"/>
          </ac:picMkLst>
        </pc:picChg>
        <pc:picChg chg="add del mod">
          <ac:chgData name="Janneke Holmström Jacobs" userId="S::janneke.jacobs@umea.se::7e4ab23f-3997-4c16-b6c8-96c9504ce036" providerId="AD" clId="Web-{83DC4AC8-FADA-427B-AAA9-6D5A5C1E9ED1}" dt="2022-11-18T13:31:28.668" v="368"/>
          <ac:picMkLst>
            <pc:docMk/>
            <pc:sldMk cId="4023407808" sldId="344"/>
            <ac:picMk id="5" creationId="{E6FB50D1-EA44-9D4A-6713-B5DAABAAD478}"/>
          </ac:picMkLst>
        </pc:picChg>
        <pc:picChg chg="add mod">
          <ac:chgData name="Janneke Holmström Jacobs" userId="S::janneke.jacobs@umea.se::7e4ab23f-3997-4c16-b6c8-96c9504ce036" providerId="AD" clId="Web-{83DC4AC8-FADA-427B-AAA9-6D5A5C1E9ED1}" dt="2022-11-18T13:31:27.262" v="367" actId="1076"/>
          <ac:picMkLst>
            <pc:docMk/>
            <pc:sldMk cId="4023407808" sldId="344"/>
            <ac:picMk id="6" creationId="{733B6940-5241-0FC7-4866-14052A8BA0DF}"/>
          </ac:picMkLst>
        </pc:picChg>
      </pc:sldChg>
    </pc:docChg>
  </pc:docChgLst>
  <pc:docChgLst>
    <pc:chgData name="Iain Dunbar" userId="df6554ad-7d4e-49ba-865b-52e54561a083" providerId="ADAL" clId="{EDB431CF-1A56-42AB-90BF-425273AC9841}"/>
    <pc:docChg chg="addSld modSld">
      <pc:chgData name="Iain Dunbar" userId="df6554ad-7d4e-49ba-865b-52e54561a083" providerId="ADAL" clId="{EDB431CF-1A56-42AB-90BF-425273AC9841}" dt="2021-12-17T11:47:44.165" v="0"/>
      <pc:docMkLst>
        <pc:docMk/>
      </pc:docMkLst>
      <pc:sldChg chg="add">
        <pc:chgData name="Iain Dunbar" userId="df6554ad-7d4e-49ba-865b-52e54561a083" providerId="ADAL" clId="{EDB431CF-1A56-42AB-90BF-425273AC9841}" dt="2021-12-17T11:47:44.165" v="0"/>
        <pc:sldMkLst>
          <pc:docMk/>
          <pc:sldMk cId="4246666711" sldId="290"/>
        </pc:sldMkLst>
      </pc:sldChg>
    </pc:docChg>
  </pc:docChgLst>
  <pc:docChgLst>
    <pc:chgData name="Janneke Holmström Jacobs" userId="7e4ab23f-3997-4c16-b6c8-96c9504ce036" providerId="ADAL" clId="{05F41C67-57E0-4E83-87CB-6052884B41F1}"/>
    <pc:docChg chg="undo custSel addSld delSld modSld sldOrd">
      <pc:chgData name="Janneke Holmström Jacobs" userId="7e4ab23f-3997-4c16-b6c8-96c9504ce036" providerId="ADAL" clId="{05F41C67-57E0-4E83-87CB-6052884B41F1}" dt="2023-02-01T14:07:29.157" v="5480"/>
      <pc:docMkLst>
        <pc:docMk/>
      </pc:docMkLst>
      <pc:sldChg chg="modNotesTx">
        <pc:chgData name="Janneke Holmström Jacobs" userId="7e4ab23f-3997-4c16-b6c8-96c9504ce036" providerId="ADAL" clId="{05F41C67-57E0-4E83-87CB-6052884B41F1}" dt="2022-09-09T09:18:11.892" v="964" actId="20577"/>
        <pc:sldMkLst>
          <pc:docMk/>
          <pc:sldMk cId="2959063963" sldId="256"/>
        </pc:sldMkLst>
      </pc:sldChg>
      <pc:sldChg chg="modSp mod">
        <pc:chgData name="Janneke Holmström Jacobs" userId="7e4ab23f-3997-4c16-b6c8-96c9504ce036" providerId="ADAL" clId="{05F41C67-57E0-4E83-87CB-6052884B41F1}" dt="2023-02-01T13:11:58.504" v="2334" actId="1076"/>
        <pc:sldMkLst>
          <pc:docMk/>
          <pc:sldMk cId="1907472379" sldId="258"/>
        </pc:sldMkLst>
        <pc:picChg chg="mod">
          <ac:chgData name="Janneke Holmström Jacobs" userId="7e4ab23f-3997-4c16-b6c8-96c9504ce036" providerId="ADAL" clId="{05F41C67-57E0-4E83-87CB-6052884B41F1}" dt="2023-02-01T13:11:58.504" v="2334" actId="1076"/>
          <ac:picMkLst>
            <pc:docMk/>
            <pc:sldMk cId="1907472379" sldId="258"/>
            <ac:picMk id="4" creationId="{DE7AC393-E5AF-355A-5002-33E5D10D2BC6}"/>
          </ac:picMkLst>
        </pc:picChg>
        <pc:picChg chg="mod">
          <ac:chgData name="Janneke Holmström Jacobs" userId="7e4ab23f-3997-4c16-b6c8-96c9504ce036" providerId="ADAL" clId="{05F41C67-57E0-4E83-87CB-6052884B41F1}" dt="2022-09-02T07:57:10.594" v="81" actId="692"/>
          <ac:picMkLst>
            <pc:docMk/>
            <pc:sldMk cId="1907472379" sldId="258"/>
            <ac:picMk id="6" creationId="{3D6B9EB2-D3AA-47D3-8DAA-851BDC828D11}"/>
          </ac:picMkLst>
        </pc:picChg>
      </pc:sldChg>
      <pc:sldChg chg="delSp del mod modNotesTx">
        <pc:chgData name="Janneke Holmström Jacobs" userId="7e4ab23f-3997-4c16-b6c8-96c9504ce036" providerId="ADAL" clId="{05F41C67-57E0-4E83-87CB-6052884B41F1}" dt="2023-02-01T14:03:28.613" v="5152" actId="47"/>
        <pc:sldMkLst>
          <pc:docMk/>
          <pc:sldMk cId="504912156" sldId="259"/>
        </pc:sldMkLst>
        <pc:picChg chg="del">
          <ac:chgData name="Janneke Holmström Jacobs" userId="7e4ab23f-3997-4c16-b6c8-96c9504ce036" providerId="ADAL" clId="{05F41C67-57E0-4E83-87CB-6052884B41F1}" dt="2023-02-01T13:50:12.434" v="4519" actId="478"/>
          <ac:picMkLst>
            <pc:docMk/>
            <pc:sldMk cId="504912156" sldId="259"/>
            <ac:picMk id="4" creationId="{F2152163-F8EE-48D0-B32C-56BFD487FF3B}"/>
          </ac:picMkLst>
        </pc:picChg>
      </pc:sldChg>
      <pc:sldChg chg="modNotesTx">
        <pc:chgData name="Janneke Holmström Jacobs" userId="7e4ab23f-3997-4c16-b6c8-96c9504ce036" providerId="ADAL" clId="{05F41C67-57E0-4E83-87CB-6052884B41F1}" dt="2023-02-01T13:29:33.169" v="2930" actId="20577"/>
        <pc:sldMkLst>
          <pc:docMk/>
          <pc:sldMk cId="925549334" sldId="264"/>
        </pc:sldMkLst>
      </pc:sldChg>
      <pc:sldChg chg="modNotesTx">
        <pc:chgData name="Janneke Holmström Jacobs" userId="7e4ab23f-3997-4c16-b6c8-96c9504ce036" providerId="ADAL" clId="{05F41C67-57E0-4E83-87CB-6052884B41F1}" dt="2023-02-01T13:24:57.210" v="2802" actId="20577"/>
        <pc:sldMkLst>
          <pc:docMk/>
          <pc:sldMk cId="3327029133" sldId="267"/>
        </pc:sldMkLst>
      </pc:sldChg>
      <pc:sldChg chg="del">
        <pc:chgData name="Janneke Holmström Jacobs" userId="7e4ab23f-3997-4c16-b6c8-96c9504ce036" providerId="ADAL" clId="{05F41C67-57E0-4E83-87CB-6052884B41F1}" dt="2022-09-02T07:45:48.447" v="6" actId="47"/>
        <pc:sldMkLst>
          <pc:docMk/>
          <pc:sldMk cId="2467070428" sldId="321"/>
        </pc:sldMkLst>
      </pc:sldChg>
      <pc:sldChg chg="delSp modSp add del mod">
        <pc:chgData name="Janneke Holmström Jacobs" userId="7e4ab23f-3997-4c16-b6c8-96c9504ce036" providerId="ADAL" clId="{05F41C67-57E0-4E83-87CB-6052884B41F1}" dt="2022-09-02T07:58:41.244" v="87" actId="2696"/>
        <pc:sldMkLst>
          <pc:docMk/>
          <pc:sldMk cId="1659408833" sldId="322"/>
        </pc:sldMkLst>
        <pc:spChg chg="mod">
          <ac:chgData name="Janneke Holmström Jacobs" userId="7e4ab23f-3997-4c16-b6c8-96c9504ce036" providerId="ADAL" clId="{05F41C67-57E0-4E83-87CB-6052884B41F1}" dt="2022-09-02T07:49:17.974" v="70" actId="1076"/>
          <ac:spMkLst>
            <pc:docMk/>
            <pc:sldMk cId="1659408833" sldId="322"/>
            <ac:spMk id="14" creationId="{9427104C-DE3B-44D5-9C6B-9A6726F183A2}"/>
          </ac:spMkLst>
        </pc:spChg>
        <pc:spChg chg="del mod">
          <ac:chgData name="Janneke Holmström Jacobs" userId="7e4ab23f-3997-4c16-b6c8-96c9504ce036" providerId="ADAL" clId="{05F41C67-57E0-4E83-87CB-6052884B41F1}" dt="2022-09-02T07:53:16.879" v="74"/>
          <ac:spMkLst>
            <pc:docMk/>
            <pc:sldMk cId="1659408833" sldId="322"/>
            <ac:spMk id="15" creationId="{EB77E93B-FF10-482B-B474-426DF1500478}"/>
          </ac:spMkLst>
        </pc:spChg>
        <pc:spChg chg="mod">
          <ac:chgData name="Janneke Holmström Jacobs" userId="7e4ab23f-3997-4c16-b6c8-96c9504ce036" providerId="ADAL" clId="{05F41C67-57E0-4E83-87CB-6052884B41F1}" dt="2022-09-02T07:49:08.705" v="69" actId="1076"/>
          <ac:spMkLst>
            <pc:docMk/>
            <pc:sldMk cId="1659408833" sldId="322"/>
            <ac:spMk id="16" creationId="{D118CBCE-D7AC-42C0-984B-446BEA98AB21}"/>
          </ac:spMkLst>
        </pc:spChg>
        <pc:spChg chg="del mod">
          <ac:chgData name="Janneke Holmström Jacobs" userId="7e4ab23f-3997-4c16-b6c8-96c9504ce036" providerId="ADAL" clId="{05F41C67-57E0-4E83-87CB-6052884B41F1}" dt="2022-09-02T07:53:16.873" v="72"/>
          <ac:spMkLst>
            <pc:docMk/>
            <pc:sldMk cId="1659408833" sldId="322"/>
            <ac:spMk id="17" creationId="{3790EFF4-D300-4D19-9C6B-E2FCFF2CD71B}"/>
          </ac:spMkLst>
        </pc:spChg>
        <pc:picChg chg="mod">
          <ac:chgData name="Janneke Holmström Jacobs" userId="7e4ab23f-3997-4c16-b6c8-96c9504ce036" providerId="ADAL" clId="{05F41C67-57E0-4E83-87CB-6052884B41F1}" dt="2022-09-02T07:57:58.761" v="86" actId="692"/>
          <ac:picMkLst>
            <pc:docMk/>
            <pc:sldMk cId="1659408833" sldId="322"/>
            <ac:picMk id="13" creationId="{E3104FF9-5B33-4C9F-8780-21B8C6F6B3A1}"/>
          </ac:picMkLst>
        </pc:picChg>
      </pc:sldChg>
      <pc:sldChg chg="del">
        <pc:chgData name="Janneke Holmström Jacobs" userId="7e4ab23f-3997-4c16-b6c8-96c9504ce036" providerId="ADAL" clId="{05F41C67-57E0-4E83-87CB-6052884B41F1}" dt="2022-09-02T07:59:53.575" v="88" actId="2696"/>
        <pc:sldMkLst>
          <pc:docMk/>
          <pc:sldMk cId="4270470391" sldId="323"/>
        </pc:sldMkLst>
      </pc:sldChg>
      <pc:sldChg chg="modNotesTx">
        <pc:chgData name="Janneke Holmström Jacobs" userId="7e4ab23f-3997-4c16-b6c8-96c9504ce036" providerId="ADAL" clId="{05F41C67-57E0-4E83-87CB-6052884B41F1}" dt="2022-09-02T07:45:42.194" v="5" actId="20577"/>
        <pc:sldMkLst>
          <pc:docMk/>
          <pc:sldMk cId="508451390" sldId="324"/>
        </pc:sldMkLst>
      </pc:sldChg>
      <pc:sldChg chg="new del modNotesTx">
        <pc:chgData name="Janneke Holmström Jacobs" userId="7e4ab23f-3997-4c16-b6c8-96c9504ce036" providerId="ADAL" clId="{05F41C67-57E0-4E83-87CB-6052884B41F1}" dt="2022-09-02T08:20:24.994" v="100" actId="47"/>
        <pc:sldMkLst>
          <pc:docMk/>
          <pc:sldMk cId="1496780706" sldId="325"/>
        </pc:sldMkLst>
      </pc:sldChg>
      <pc:sldChg chg="modSp new mod">
        <pc:chgData name="Janneke Holmström Jacobs" userId="7e4ab23f-3997-4c16-b6c8-96c9504ce036" providerId="ADAL" clId="{05F41C67-57E0-4E83-87CB-6052884B41F1}" dt="2022-09-02T08:20:46.860" v="159" actId="20577"/>
        <pc:sldMkLst>
          <pc:docMk/>
          <pc:sldMk cId="360549077" sldId="326"/>
        </pc:sldMkLst>
        <pc:spChg chg="mod">
          <ac:chgData name="Janneke Holmström Jacobs" userId="7e4ab23f-3997-4c16-b6c8-96c9504ce036" providerId="ADAL" clId="{05F41C67-57E0-4E83-87CB-6052884B41F1}" dt="2022-09-02T08:20:46.860" v="159" actId="20577"/>
          <ac:spMkLst>
            <pc:docMk/>
            <pc:sldMk cId="360549077" sldId="326"/>
            <ac:spMk id="2" creationId="{9A91EC94-87EA-5D00-1EC7-0B9CA561DD79}"/>
          </ac:spMkLst>
        </pc:spChg>
      </pc:sldChg>
      <pc:sldChg chg="modNotesTx">
        <pc:chgData name="Janneke Holmström Jacobs" userId="7e4ab23f-3997-4c16-b6c8-96c9504ce036" providerId="ADAL" clId="{05F41C67-57E0-4E83-87CB-6052884B41F1}" dt="2023-02-01T13:13:52.816" v="2380" actId="20577"/>
        <pc:sldMkLst>
          <pc:docMk/>
          <pc:sldMk cId="1892374607" sldId="327"/>
        </pc:sldMkLst>
      </pc:sldChg>
      <pc:sldChg chg="modSp mod">
        <pc:chgData name="Janneke Holmström Jacobs" userId="7e4ab23f-3997-4c16-b6c8-96c9504ce036" providerId="ADAL" clId="{05F41C67-57E0-4E83-87CB-6052884B41F1}" dt="2022-10-26T13:35:21.821" v="2173" actId="21"/>
        <pc:sldMkLst>
          <pc:docMk/>
          <pc:sldMk cId="2295527714" sldId="328"/>
        </pc:sldMkLst>
        <pc:spChg chg="mod">
          <ac:chgData name="Janneke Holmström Jacobs" userId="7e4ab23f-3997-4c16-b6c8-96c9504ce036" providerId="ADAL" clId="{05F41C67-57E0-4E83-87CB-6052884B41F1}" dt="2022-10-26T13:35:21.821" v="2173" actId="21"/>
          <ac:spMkLst>
            <pc:docMk/>
            <pc:sldMk cId="2295527714" sldId="328"/>
            <ac:spMk id="2" creationId="{AB0C36DE-2841-FFC8-84F8-0C002FACEC19}"/>
          </ac:spMkLst>
        </pc:spChg>
      </pc:sldChg>
      <pc:sldChg chg="delSp modSp mod modNotesTx">
        <pc:chgData name="Janneke Holmström Jacobs" userId="7e4ab23f-3997-4c16-b6c8-96c9504ce036" providerId="ADAL" clId="{05F41C67-57E0-4E83-87CB-6052884B41F1}" dt="2023-02-01T13:49:56.377" v="4518" actId="20577"/>
        <pc:sldMkLst>
          <pc:docMk/>
          <pc:sldMk cId="1751843778" sldId="329"/>
        </pc:sldMkLst>
        <pc:spChg chg="mod">
          <ac:chgData name="Janneke Holmström Jacobs" userId="7e4ab23f-3997-4c16-b6c8-96c9504ce036" providerId="ADAL" clId="{05F41C67-57E0-4E83-87CB-6052884B41F1}" dt="2023-02-01T13:36:38.335" v="3499" actId="20577"/>
          <ac:spMkLst>
            <pc:docMk/>
            <pc:sldMk cId="1751843778" sldId="329"/>
            <ac:spMk id="2" creationId="{55A4FE50-86D6-1F3D-3382-2B0ADA207D8C}"/>
          </ac:spMkLst>
        </pc:spChg>
        <pc:spChg chg="del mod">
          <ac:chgData name="Janneke Holmström Jacobs" userId="7e4ab23f-3997-4c16-b6c8-96c9504ce036" providerId="ADAL" clId="{05F41C67-57E0-4E83-87CB-6052884B41F1}" dt="2022-10-26T13:36:22.991" v="2179"/>
          <ac:spMkLst>
            <pc:docMk/>
            <pc:sldMk cId="1751843778" sldId="329"/>
            <ac:spMk id="2" creationId="{D536C947-DEAC-2405-B8D6-70FE7C9D95B5}"/>
          </ac:spMkLst>
        </pc:spChg>
      </pc:sldChg>
      <pc:sldChg chg="ord">
        <pc:chgData name="Janneke Holmström Jacobs" userId="7e4ab23f-3997-4c16-b6c8-96c9504ce036" providerId="ADAL" clId="{05F41C67-57E0-4E83-87CB-6052884B41F1}" dt="2023-02-01T14:07:29.157" v="5480"/>
        <pc:sldMkLst>
          <pc:docMk/>
          <pc:sldMk cId="4153113916" sldId="332"/>
        </pc:sldMkLst>
      </pc:sldChg>
      <pc:sldChg chg="ord">
        <pc:chgData name="Janneke Holmström Jacobs" userId="7e4ab23f-3997-4c16-b6c8-96c9504ce036" providerId="ADAL" clId="{05F41C67-57E0-4E83-87CB-6052884B41F1}" dt="2023-02-01T14:07:24.069" v="5478"/>
        <pc:sldMkLst>
          <pc:docMk/>
          <pc:sldMk cId="1111662527" sldId="333"/>
        </pc:sldMkLst>
      </pc:sldChg>
      <pc:sldChg chg="addSp modSp new mod modNotesTx">
        <pc:chgData name="Janneke Holmström Jacobs" userId="7e4ab23f-3997-4c16-b6c8-96c9504ce036" providerId="ADAL" clId="{05F41C67-57E0-4E83-87CB-6052884B41F1}" dt="2022-10-26T13:36:42.663" v="2186"/>
        <pc:sldMkLst>
          <pc:docMk/>
          <pc:sldMk cId="1149086441" sldId="336"/>
        </pc:sldMkLst>
        <pc:spChg chg="add mod">
          <ac:chgData name="Janneke Holmström Jacobs" userId="7e4ab23f-3997-4c16-b6c8-96c9504ce036" providerId="ADAL" clId="{05F41C67-57E0-4E83-87CB-6052884B41F1}" dt="2022-10-26T13:15:08.902" v="1509" actId="122"/>
          <ac:spMkLst>
            <pc:docMk/>
            <pc:sldMk cId="1149086441" sldId="336"/>
            <ac:spMk id="2" creationId="{F4F532E0-B398-93BF-A9FB-15A061DA9B64}"/>
          </ac:spMkLst>
        </pc:spChg>
        <pc:picChg chg="add mod">
          <ac:chgData name="Janneke Holmström Jacobs" userId="7e4ab23f-3997-4c16-b6c8-96c9504ce036" providerId="ADAL" clId="{05F41C67-57E0-4E83-87CB-6052884B41F1}" dt="2022-10-26T13:18:48.324" v="1514" actId="1076"/>
          <ac:picMkLst>
            <pc:docMk/>
            <pc:sldMk cId="1149086441" sldId="336"/>
            <ac:picMk id="3" creationId="{134153D8-5E65-41E0-D1B3-F69BC4F9DF6E}"/>
          </ac:picMkLst>
        </pc:picChg>
        <pc:picChg chg="add mod">
          <ac:chgData name="Janneke Holmström Jacobs" userId="7e4ab23f-3997-4c16-b6c8-96c9504ce036" providerId="ADAL" clId="{05F41C67-57E0-4E83-87CB-6052884B41F1}" dt="2022-10-26T13:18:43.876" v="1513" actId="1076"/>
          <ac:picMkLst>
            <pc:docMk/>
            <pc:sldMk cId="1149086441" sldId="336"/>
            <ac:picMk id="4" creationId="{D36BB69C-946C-4529-46D1-89C15B6C86ED}"/>
          </ac:picMkLst>
        </pc:picChg>
      </pc:sldChg>
      <pc:sldChg chg="addSp modSp new mod modNotesTx">
        <pc:chgData name="Janneke Holmström Jacobs" userId="7e4ab23f-3997-4c16-b6c8-96c9504ce036" providerId="ADAL" clId="{05F41C67-57E0-4E83-87CB-6052884B41F1}" dt="2022-10-26T13:22:04.103" v="1706" actId="1076"/>
        <pc:sldMkLst>
          <pc:docMk/>
          <pc:sldMk cId="2846594719" sldId="337"/>
        </pc:sldMkLst>
        <pc:spChg chg="add mod">
          <ac:chgData name="Janneke Holmström Jacobs" userId="7e4ab23f-3997-4c16-b6c8-96c9504ce036" providerId="ADAL" clId="{05F41C67-57E0-4E83-87CB-6052884B41F1}" dt="2022-10-26T13:21:31.044" v="1702" actId="1076"/>
          <ac:spMkLst>
            <pc:docMk/>
            <pc:sldMk cId="2846594719" sldId="337"/>
            <ac:spMk id="2" creationId="{14DE5DEE-4E90-369D-3BD0-123B3838640B}"/>
          </ac:spMkLst>
        </pc:spChg>
        <pc:picChg chg="add mod">
          <ac:chgData name="Janneke Holmström Jacobs" userId="7e4ab23f-3997-4c16-b6c8-96c9504ce036" providerId="ADAL" clId="{05F41C67-57E0-4E83-87CB-6052884B41F1}" dt="2022-10-26T13:22:01.518" v="1705" actId="1076"/>
          <ac:picMkLst>
            <pc:docMk/>
            <pc:sldMk cId="2846594719" sldId="337"/>
            <ac:picMk id="3" creationId="{4C9B1BA1-BB60-9248-F9AC-6F11215DECCA}"/>
          </ac:picMkLst>
        </pc:picChg>
        <pc:picChg chg="add mod">
          <ac:chgData name="Janneke Holmström Jacobs" userId="7e4ab23f-3997-4c16-b6c8-96c9504ce036" providerId="ADAL" clId="{05F41C67-57E0-4E83-87CB-6052884B41F1}" dt="2022-10-26T13:22:04.103" v="1706" actId="1076"/>
          <ac:picMkLst>
            <pc:docMk/>
            <pc:sldMk cId="2846594719" sldId="337"/>
            <ac:picMk id="4" creationId="{B6F72C17-672A-0601-48DC-2AE62127AEF2}"/>
          </ac:picMkLst>
        </pc:picChg>
      </pc:sldChg>
      <pc:sldChg chg="addSp modSp new mod modNotesTx">
        <pc:chgData name="Janneke Holmström Jacobs" userId="7e4ab23f-3997-4c16-b6c8-96c9504ce036" providerId="ADAL" clId="{05F41C67-57E0-4E83-87CB-6052884B41F1}" dt="2022-10-26T13:36:27.255" v="2180" actId="20577"/>
        <pc:sldMkLst>
          <pc:docMk/>
          <pc:sldMk cId="489225119" sldId="338"/>
        </pc:sldMkLst>
        <pc:spChg chg="add mod">
          <ac:chgData name="Janneke Holmström Jacobs" userId="7e4ab23f-3997-4c16-b6c8-96c9504ce036" providerId="ADAL" clId="{05F41C67-57E0-4E83-87CB-6052884B41F1}" dt="2022-10-26T13:26:35.626" v="1920" actId="122"/>
          <ac:spMkLst>
            <pc:docMk/>
            <pc:sldMk cId="489225119" sldId="338"/>
            <ac:spMk id="2" creationId="{007D7DFF-0674-5E9F-56DD-42C0EFC16495}"/>
          </ac:spMkLst>
        </pc:spChg>
        <pc:picChg chg="add mod">
          <ac:chgData name="Janneke Holmström Jacobs" userId="7e4ab23f-3997-4c16-b6c8-96c9504ce036" providerId="ADAL" clId="{05F41C67-57E0-4E83-87CB-6052884B41F1}" dt="2022-10-26T13:26:43.686" v="1923" actId="1076"/>
          <ac:picMkLst>
            <pc:docMk/>
            <pc:sldMk cId="489225119" sldId="338"/>
            <ac:picMk id="3" creationId="{44779EBE-B259-CBD5-75A0-D94B4B70619A}"/>
          </ac:picMkLst>
        </pc:picChg>
      </pc:sldChg>
      <pc:sldChg chg="new modNotesTx">
        <pc:chgData name="Janneke Holmström Jacobs" userId="7e4ab23f-3997-4c16-b6c8-96c9504ce036" providerId="ADAL" clId="{05F41C67-57E0-4E83-87CB-6052884B41F1}" dt="2022-10-26T13:32:55.492" v="2109" actId="20577"/>
        <pc:sldMkLst>
          <pc:docMk/>
          <pc:sldMk cId="2081932309" sldId="339"/>
        </pc:sldMkLst>
      </pc:sldChg>
      <pc:sldChg chg="addSp delSp modSp new mod modNotesTx">
        <pc:chgData name="Janneke Holmström Jacobs" userId="7e4ab23f-3997-4c16-b6c8-96c9504ce036" providerId="ADAL" clId="{05F41C67-57E0-4E83-87CB-6052884B41F1}" dt="2022-10-26T13:47:08.683" v="2293" actId="1076"/>
        <pc:sldMkLst>
          <pc:docMk/>
          <pc:sldMk cId="474425703" sldId="340"/>
        </pc:sldMkLst>
        <pc:spChg chg="add mod">
          <ac:chgData name="Janneke Holmström Jacobs" userId="7e4ab23f-3997-4c16-b6c8-96c9504ce036" providerId="ADAL" clId="{05F41C67-57E0-4E83-87CB-6052884B41F1}" dt="2022-10-26T13:39:02.987" v="2273" actId="1076"/>
          <ac:spMkLst>
            <pc:docMk/>
            <pc:sldMk cId="474425703" sldId="340"/>
            <ac:spMk id="2" creationId="{9A5703A9-B84A-5FCC-3ADC-2606D22AB914}"/>
          </ac:spMkLst>
        </pc:spChg>
        <pc:picChg chg="add mod">
          <ac:chgData name="Janneke Holmström Jacobs" userId="7e4ab23f-3997-4c16-b6c8-96c9504ce036" providerId="ADAL" clId="{05F41C67-57E0-4E83-87CB-6052884B41F1}" dt="2022-10-26T13:40:53.028" v="2284" actId="1076"/>
          <ac:picMkLst>
            <pc:docMk/>
            <pc:sldMk cId="474425703" sldId="340"/>
            <ac:picMk id="3" creationId="{4096DC9B-EB99-2391-4AF0-5B185BF9D6EB}"/>
          </ac:picMkLst>
        </pc:picChg>
        <pc:picChg chg="add mod">
          <ac:chgData name="Janneke Holmström Jacobs" userId="7e4ab23f-3997-4c16-b6c8-96c9504ce036" providerId="ADAL" clId="{05F41C67-57E0-4E83-87CB-6052884B41F1}" dt="2022-10-26T13:40:41.601" v="2277" actId="1076"/>
          <ac:picMkLst>
            <pc:docMk/>
            <pc:sldMk cId="474425703" sldId="340"/>
            <ac:picMk id="4" creationId="{8A446080-E461-4641-A35E-8CA5470EBAAB}"/>
          </ac:picMkLst>
        </pc:picChg>
        <pc:picChg chg="add mod">
          <ac:chgData name="Janneke Holmström Jacobs" userId="7e4ab23f-3997-4c16-b6c8-96c9504ce036" providerId="ADAL" clId="{05F41C67-57E0-4E83-87CB-6052884B41F1}" dt="2022-10-26T13:40:49.932" v="2282" actId="1076"/>
          <ac:picMkLst>
            <pc:docMk/>
            <pc:sldMk cId="474425703" sldId="340"/>
            <ac:picMk id="5" creationId="{4C72D5B8-B2A5-C043-E0C6-DCA19999A400}"/>
          </ac:picMkLst>
        </pc:picChg>
        <pc:picChg chg="add del mod">
          <ac:chgData name="Janneke Holmström Jacobs" userId="7e4ab23f-3997-4c16-b6c8-96c9504ce036" providerId="ADAL" clId="{05F41C67-57E0-4E83-87CB-6052884B41F1}" dt="2022-10-26T13:45:40.599" v="2290" actId="478"/>
          <ac:picMkLst>
            <pc:docMk/>
            <pc:sldMk cId="474425703" sldId="340"/>
            <ac:picMk id="6" creationId="{F6C2734F-8BDB-BB47-D9F5-C1B284F84969}"/>
          </ac:picMkLst>
        </pc:picChg>
        <pc:picChg chg="add mod">
          <ac:chgData name="Janneke Holmström Jacobs" userId="7e4ab23f-3997-4c16-b6c8-96c9504ce036" providerId="ADAL" clId="{05F41C67-57E0-4E83-87CB-6052884B41F1}" dt="2022-10-26T13:43:00.046" v="2287" actId="1076"/>
          <ac:picMkLst>
            <pc:docMk/>
            <pc:sldMk cId="474425703" sldId="340"/>
            <ac:picMk id="7" creationId="{C27DB89C-3437-DB96-4D27-FD1E78113D21}"/>
          </ac:picMkLst>
        </pc:picChg>
        <pc:picChg chg="add mod">
          <ac:chgData name="Janneke Holmström Jacobs" userId="7e4ab23f-3997-4c16-b6c8-96c9504ce036" providerId="ADAL" clId="{05F41C67-57E0-4E83-87CB-6052884B41F1}" dt="2022-10-26T13:45:39.336" v="2289" actId="14100"/>
          <ac:picMkLst>
            <pc:docMk/>
            <pc:sldMk cId="474425703" sldId="340"/>
            <ac:picMk id="8" creationId="{8FF28EE8-BF3E-1A6B-073D-A4621A362D2C}"/>
          </ac:picMkLst>
        </pc:picChg>
        <pc:picChg chg="add mod">
          <ac:chgData name="Janneke Holmström Jacobs" userId="7e4ab23f-3997-4c16-b6c8-96c9504ce036" providerId="ADAL" clId="{05F41C67-57E0-4E83-87CB-6052884B41F1}" dt="2022-10-26T13:47:08.683" v="2293" actId="1076"/>
          <ac:picMkLst>
            <pc:docMk/>
            <pc:sldMk cId="474425703" sldId="340"/>
            <ac:picMk id="9" creationId="{CFA1A9A3-2B53-CA83-EEA3-1CA5F4DD757C}"/>
          </ac:picMkLst>
        </pc:picChg>
      </pc:sldChg>
      <pc:sldChg chg="addSp modSp new mod modNotesTx">
        <pc:chgData name="Janneke Holmström Jacobs" userId="7e4ab23f-3997-4c16-b6c8-96c9504ce036" providerId="ADAL" clId="{05F41C67-57E0-4E83-87CB-6052884B41F1}" dt="2023-02-01T13:27:43.568" v="2926" actId="20577"/>
        <pc:sldMkLst>
          <pc:docMk/>
          <pc:sldMk cId="4086987409" sldId="341"/>
        </pc:sldMkLst>
        <pc:spChg chg="add mod">
          <ac:chgData name="Janneke Holmström Jacobs" userId="7e4ab23f-3997-4c16-b6c8-96c9504ce036" providerId="ADAL" clId="{05F41C67-57E0-4E83-87CB-6052884B41F1}" dt="2022-10-26T13:35:35.222" v="2176"/>
          <ac:spMkLst>
            <pc:docMk/>
            <pc:sldMk cId="4086987409" sldId="341"/>
            <ac:spMk id="2" creationId="{26480136-2C06-5184-7BBD-34AB52F9BE68}"/>
          </ac:spMkLst>
        </pc:spChg>
      </pc:sldChg>
      <pc:sldChg chg="new modNotesTx">
        <pc:chgData name="Janneke Holmström Jacobs" userId="7e4ab23f-3997-4c16-b6c8-96c9504ce036" providerId="ADAL" clId="{05F41C67-57E0-4E83-87CB-6052884B41F1}" dt="2022-10-26T13:47:28.332" v="2328" actId="20577"/>
        <pc:sldMkLst>
          <pc:docMk/>
          <pc:sldMk cId="2288425491" sldId="342"/>
        </pc:sldMkLst>
      </pc:sldChg>
      <pc:sldChg chg="modNotesTx">
        <pc:chgData name="Janneke Holmström Jacobs" userId="7e4ab23f-3997-4c16-b6c8-96c9504ce036" providerId="ADAL" clId="{05F41C67-57E0-4E83-87CB-6052884B41F1}" dt="2023-02-01T13:36:31.704" v="3497" actId="20577"/>
        <pc:sldMkLst>
          <pc:docMk/>
          <pc:sldMk cId="4023407808" sldId="344"/>
        </pc:sldMkLst>
      </pc:sldChg>
      <pc:sldChg chg="modSp mod modNotesTx">
        <pc:chgData name="Janneke Holmström Jacobs" userId="7e4ab23f-3997-4c16-b6c8-96c9504ce036" providerId="ADAL" clId="{05F41C67-57E0-4E83-87CB-6052884B41F1}" dt="2023-02-01T14:07:18.838" v="5476" actId="113"/>
        <pc:sldMkLst>
          <pc:docMk/>
          <pc:sldMk cId="3012504726" sldId="345"/>
        </pc:sldMkLst>
        <pc:spChg chg="mod">
          <ac:chgData name="Janneke Holmström Jacobs" userId="7e4ab23f-3997-4c16-b6c8-96c9504ce036" providerId="ADAL" clId="{05F41C67-57E0-4E83-87CB-6052884B41F1}" dt="2023-02-01T13:53:29.662" v="4542" actId="1076"/>
          <ac:spMkLst>
            <pc:docMk/>
            <pc:sldMk cId="3012504726" sldId="345"/>
            <ac:spMk id="10" creationId="{C372268C-E7C5-0B99-FE7C-8092F9A93482}"/>
          </ac:spMkLst>
        </pc:spChg>
      </pc:sldChg>
      <pc:sldChg chg="modSp mod">
        <pc:chgData name="Janneke Holmström Jacobs" userId="7e4ab23f-3997-4c16-b6c8-96c9504ce036" providerId="ADAL" clId="{05F41C67-57E0-4E83-87CB-6052884B41F1}" dt="2023-02-01T13:10:46.920" v="2333" actId="20577"/>
        <pc:sldMkLst>
          <pc:docMk/>
          <pc:sldMk cId="3680455607" sldId="346"/>
        </pc:sldMkLst>
        <pc:spChg chg="mod">
          <ac:chgData name="Janneke Holmström Jacobs" userId="7e4ab23f-3997-4c16-b6c8-96c9504ce036" providerId="ADAL" clId="{05F41C67-57E0-4E83-87CB-6052884B41F1}" dt="2023-02-01T13:10:46.920" v="2333" actId="20577"/>
          <ac:spMkLst>
            <pc:docMk/>
            <pc:sldMk cId="3680455607" sldId="346"/>
            <ac:spMk id="2" creationId="{7A3C1AF1-7016-4987-9D43-67A93268A168}"/>
          </ac:spMkLst>
        </pc:spChg>
      </pc:sldChg>
    </pc:docChg>
  </pc:docChgLst>
  <pc:docChgLst>
    <pc:chgData name="Olivia Jonsson Ollander" userId="19abba01-8be5-41cd-9fd3-f23dd609af8f" providerId="ADAL" clId="{77B960E0-7A73-47BD-B2E0-ABFF00959D73}"/>
    <pc:docChg chg="undo custSel addSld delSld modSld sldOrd">
      <pc:chgData name="Olivia Jonsson Ollander" userId="19abba01-8be5-41cd-9fd3-f23dd609af8f" providerId="ADAL" clId="{77B960E0-7A73-47BD-B2E0-ABFF00959D73}" dt="2021-12-08T13:56:44.279" v="5763" actId="20577"/>
      <pc:docMkLst>
        <pc:docMk/>
      </pc:docMkLst>
      <pc:sldChg chg="delSp modSp mod">
        <pc:chgData name="Olivia Jonsson Ollander" userId="19abba01-8be5-41cd-9fd3-f23dd609af8f" providerId="ADAL" clId="{77B960E0-7A73-47BD-B2E0-ABFF00959D73}" dt="2021-11-22T09:51:21.808" v="584" actId="478"/>
        <pc:sldMkLst>
          <pc:docMk/>
          <pc:sldMk cId="2959063963" sldId="256"/>
        </pc:sldMkLst>
        <pc:spChg chg="mod">
          <ac:chgData name="Olivia Jonsson Ollander" userId="19abba01-8be5-41cd-9fd3-f23dd609af8f" providerId="ADAL" clId="{77B960E0-7A73-47BD-B2E0-ABFF00959D73}" dt="2021-11-22T09:51:13.924" v="583" actId="20577"/>
          <ac:spMkLst>
            <pc:docMk/>
            <pc:sldMk cId="2959063963" sldId="256"/>
            <ac:spMk id="6" creationId="{BAE0B063-2325-4197-8883-D0F11C312559}"/>
          </ac:spMkLst>
        </pc:spChg>
        <pc:picChg chg="del">
          <ac:chgData name="Olivia Jonsson Ollander" userId="19abba01-8be5-41cd-9fd3-f23dd609af8f" providerId="ADAL" clId="{77B960E0-7A73-47BD-B2E0-ABFF00959D73}" dt="2021-11-22T09:51:21.808" v="584" actId="478"/>
          <ac:picMkLst>
            <pc:docMk/>
            <pc:sldMk cId="2959063963" sldId="256"/>
            <ac:picMk id="3" creationId="{5A6FE94F-2314-334E-92C0-02D330AB80B3}"/>
          </ac:picMkLst>
        </pc:picChg>
      </pc:sldChg>
      <pc:sldChg chg="addSp delSp modSp mod ord modNotesTx">
        <pc:chgData name="Olivia Jonsson Ollander" userId="19abba01-8be5-41cd-9fd3-f23dd609af8f" providerId="ADAL" clId="{77B960E0-7A73-47BD-B2E0-ABFF00959D73}" dt="2021-12-03T08:54:49.732" v="3445" actId="20577"/>
        <pc:sldMkLst>
          <pc:docMk/>
          <pc:sldMk cId="1907472379" sldId="258"/>
        </pc:sldMkLst>
        <pc:picChg chg="add del mod modCrop">
          <ac:chgData name="Olivia Jonsson Ollander" userId="19abba01-8be5-41cd-9fd3-f23dd609af8f" providerId="ADAL" clId="{77B960E0-7A73-47BD-B2E0-ABFF00959D73}" dt="2021-12-03T08:35:46.515" v="2250" actId="21"/>
          <ac:picMkLst>
            <pc:docMk/>
            <pc:sldMk cId="1907472379" sldId="258"/>
            <ac:picMk id="3" creationId="{C1E5E665-FECB-44D0-AACE-4FF02DFC3E80}"/>
          </ac:picMkLst>
        </pc:picChg>
        <pc:picChg chg="add del mod">
          <ac:chgData name="Olivia Jonsson Ollander" userId="19abba01-8be5-41cd-9fd3-f23dd609af8f" providerId="ADAL" clId="{77B960E0-7A73-47BD-B2E0-ABFF00959D73}" dt="2021-12-03T08:38:11.432" v="2262" actId="21"/>
          <ac:picMkLst>
            <pc:docMk/>
            <pc:sldMk cId="1907472379" sldId="258"/>
            <ac:picMk id="4" creationId="{CBDA9E92-C6C9-4681-984D-7B6A701B06A6}"/>
          </ac:picMkLst>
        </pc:picChg>
        <pc:picChg chg="add mod">
          <ac:chgData name="Olivia Jonsson Ollander" userId="19abba01-8be5-41cd-9fd3-f23dd609af8f" providerId="ADAL" clId="{77B960E0-7A73-47BD-B2E0-ABFF00959D73}" dt="2021-12-03T08:51:28.553" v="2755" actId="1076"/>
          <ac:picMkLst>
            <pc:docMk/>
            <pc:sldMk cId="1907472379" sldId="258"/>
            <ac:picMk id="6" creationId="{3D6B9EB2-D3AA-47D3-8DAA-851BDC828D11}"/>
          </ac:picMkLst>
        </pc:picChg>
        <pc:picChg chg="add del mod">
          <ac:chgData name="Olivia Jonsson Ollander" userId="19abba01-8be5-41cd-9fd3-f23dd609af8f" providerId="ADAL" clId="{77B960E0-7A73-47BD-B2E0-ABFF00959D73}" dt="2021-12-03T08:51:19.283" v="2752" actId="478"/>
          <ac:picMkLst>
            <pc:docMk/>
            <pc:sldMk cId="1907472379" sldId="258"/>
            <ac:picMk id="8" creationId="{F421326D-E3D9-44B9-B143-890B07E272A9}"/>
          </ac:picMkLst>
        </pc:picChg>
      </pc:sldChg>
      <pc:sldChg chg="modNotesTx">
        <pc:chgData name="Olivia Jonsson Ollander" userId="19abba01-8be5-41cd-9fd3-f23dd609af8f" providerId="ADAL" clId="{77B960E0-7A73-47BD-B2E0-ABFF00959D73}" dt="2021-12-06T10:56:17.489" v="5397" actId="20577"/>
        <pc:sldMkLst>
          <pc:docMk/>
          <pc:sldMk cId="504912156" sldId="259"/>
        </pc:sldMkLst>
      </pc:sldChg>
      <pc:sldChg chg="addSp delSp modSp mod ord modNotesTx">
        <pc:chgData name="Olivia Jonsson Ollander" userId="19abba01-8be5-41cd-9fd3-f23dd609af8f" providerId="ADAL" clId="{77B960E0-7A73-47BD-B2E0-ABFF00959D73}" dt="2021-12-03T08:52:16.063" v="2835" actId="20577"/>
        <pc:sldMkLst>
          <pc:docMk/>
          <pc:sldMk cId="925549334" sldId="264"/>
        </pc:sldMkLst>
        <pc:picChg chg="mod">
          <ac:chgData name="Olivia Jonsson Ollander" userId="19abba01-8be5-41cd-9fd3-f23dd609af8f" providerId="ADAL" clId="{77B960E0-7A73-47BD-B2E0-ABFF00959D73}" dt="2021-12-03T08:35:54.968" v="2253" actId="1076"/>
          <ac:picMkLst>
            <pc:docMk/>
            <pc:sldMk cId="925549334" sldId="264"/>
            <ac:picMk id="4" creationId="{2F2C144A-69CB-6747-AD82-77C5FEA24957}"/>
          </ac:picMkLst>
        </pc:picChg>
        <pc:picChg chg="add mod">
          <ac:chgData name="Olivia Jonsson Ollander" userId="19abba01-8be5-41cd-9fd3-f23dd609af8f" providerId="ADAL" clId="{77B960E0-7A73-47BD-B2E0-ABFF00959D73}" dt="2021-12-03T08:35:58.975" v="2254" actId="1076"/>
          <ac:picMkLst>
            <pc:docMk/>
            <pc:sldMk cId="925549334" sldId="264"/>
            <ac:picMk id="5" creationId="{A4FD667F-9D4F-4E48-A4E4-B27644119A56}"/>
          </ac:picMkLst>
        </pc:picChg>
        <pc:picChg chg="del">
          <ac:chgData name="Olivia Jonsson Ollander" userId="19abba01-8be5-41cd-9fd3-f23dd609af8f" providerId="ADAL" clId="{77B960E0-7A73-47BD-B2E0-ABFF00959D73}" dt="2021-12-03T08:35:41.962" v="2249" actId="478"/>
          <ac:picMkLst>
            <pc:docMk/>
            <pc:sldMk cId="925549334" sldId="264"/>
            <ac:picMk id="6" creationId="{4D5CF4ED-A769-B44A-AB2E-FFF412451C2F}"/>
          </ac:picMkLst>
        </pc:picChg>
      </pc:sldChg>
      <pc:sldChg chg="addSp delSp modSp mod modNotesTx">
        <pc:chgData name="Olivia Jonsson Ollander" userId="19abba01-8be5-41cd-9fd3-f23dd609af8f" providerId="ADAL" clId="{77B960E0-7A73-47BD-B2E0-ABFF00959D73}" dt="2021-12-08T13:54:45.414" v="5661" actId="20577"/>
        <pc:sldMkLst>
          <pc:docMk/>
          <pc:sldMk cId="3327029133" sldId="267"/>
        </pc:sldMkLst>
        <pc:spChg chg="del">
          <ac:chgData name="Olivia Jonsson Ollander" userId="19abba01-8be5-41cd-9fd3-f23dd609af8f" providerId="ADAL" clId="{77B960E0-7A73-47BD-B2E0-ABFF00959D73}" dt="2021-11-22T09:32:08.360" v="73" actId="478"/>
          <ac:spMkLst>
            <pc:docMk/>
            <pc:sldMk cId="3327029133" sldId="267"/>
            <ac:spMk id="2" creationId="{0284AB51-18BC-447E-BD10-4C81DCB57E23}"/>
          </ac:spMkLst>
        </pc:spChg>
        <pc:spChg chg="add mod">
          <ac:chgData name="Olivia Jonsson Ollander" userId="19abba01-8be5-41cd-9fd3-f23dd609af8f" providerId="ADAL" clId="{77B960E0-7A73-47BD-B2E0-ABFF00959D73}" dt="2021-12-03T08:27:58.467" v="1870" actId="1076"/>
          <ac:spMkLst>
            <pc:docMk/>
            <pc:sldMk cId="3327029133" sldId="267"/>
            <ac:spMk id="3" creationId="{38ACA1E1-4113-4ECB-B478-9DD29160A6E0}"/>
          </ac:spMkLst>
        </pc:spChg>
        <pc:spChg chg="del">
          <ac:chgData name="Olivia Jonsson Ollander" userId="19abba01-8be5-41cd-9fd3-f23dd609af8f" providerId="ADAL" clId="{77B960E0-7A73-47BD-B2E0-ABFF00959D73}" dt="2021-11-22T09:32:05.369" v="72" actId="478"/>
          <ac:spMkLst>
            <pc:docMk/>
            <pc:sldMk cId="3327029133" sldId="267"/>
            <ac:spMk id="4" creationId="{4B1DEA16-CD71-4726-B01B-E94333E14CA4}"/>
          </ac:spMkLst>
        </pc:spChg>
        <pc:picChg chg="mod">
          <ac:chgData name="Olivia Jonsson Ollander" userId="19abba01-8be5-41cd-9fd3-f23dd609af8f" providerId="ADAL" clId="{77B960E0-7A73-47BD-B2E0-ABFF00959D73}" dt="2021-12-03T08:55:29.213" v="3508" actId="14100"/>
          <ac:picMkLst>
            <pc:docMk/>
            <pc:sldMk cId="3327029133" sldId="267"/>
            <ac:picMk id="5" creationId="{7DC9637C-AC06-E54A-9E7B-BE3D863DD2F3}"/>
          </ac:picMkLst>
        </pc:picChg>
        <pc:picChg chg="del">
          <ac:chgData name="Olivia Jonsson Ollander" userId="19abba01-8be5-41cd-9fd3-f23dd609af8f" providerId="ADAL" clId="{77B960E0-7A73-47BD-B2E0-ABFF00959D73}" dt="2021-11-22T09:51:48.394" v="585" actId="478"/>
          <ac:picMkLst>
            <pc:docMk/>
            <pc:sldMk cId="3327029133" sldId="267"/>
            <ac:picMk id="9" creationId="{D6B20E3C-6655-4546-9965-09AC772C9E91}"/>
          </ac:picMkLst>
        </pc:picChg>
        <pc:picChg chg="mod">
          <ac:chgData name="Olivia Jonsson Ollander" userId="19abba01-8be5-41cd-9fd3-f23dd609af8f" providerId="ADAL" clId="{77B960E0-7A73-47BD-B2E0-ABFF00959D73}" dt="2021-12-03T08:55:20.875" v="3504" actId="1076"/>
          <ac:picMkLst>
            <pc:docMk/>
            <pc:sldMk cId="3327029133" sldId="267"/>
            <ac:picMk id="11" creationId="{E6C72C83-216B-48EF-A108-B0DB9FA4B5DA}"/>
          </ac:picMkLst>
        </pc:picChg>
        <pc:picChg chg="mod">
          <ac:chgData name="Olivia Jonsson Ollander" userId="19abba01-8be5-41cd-9fd3-f23dd609af8f" providerId="ADAL" clId="{77B960E0-7A73-47BD-B2E0-ABFF00959D73}" dt="2021-11-22T09:51:52.160" v="586" actId="1076"/>
          <ac:picMkLst>
            <pc:docMk/>
            <pc:sldMk cId="3327029133" sldId="267"/>
            <ac:picMk id="15" creationId="{7FF05634-2EAD-42B8-96CA-F89A210055CD}"/>
          </ac:picMkLst>
        </pc:picChg>
        <pc:picChg chg="del mod">
          <ac:chgData name="Olivia Jonsson Ollander" userId="19abba01-8be5-41cd-9fd3-f23dd609af8f" providerId="ADAL" clId="{77B960E0-7A73-47BD-B2E0-ABFF00959D73}" dt="2021-11-22T09:51:57.286" v="589" actId="478"/>
          <ac:picMkLst>
            <pc:docMk/>
            <pc:sldMk cId="3327029133" sldId="267"/>
            <ac:picMk id="17" creationId="{3F5AC612-EF70-460C-BE1D-AD177392CF00}"/>
          </ac:picMkLst>
        </pc:picChg>
        <pc:picChg chg="mod">
          <ac:chgData name="Olivia Jonsson Ollander" userId="19abba01-8be5-41cd-9fd3-f23dd609af8f" providerId="ADAL" clId="{77B960E0-7A73-47BD-B2E0-ABFF00959D73}" dt="2021-12-03T08:55:24.568" v="3506" actId="14100"/>
          <ac:picMkLst>
            <pc:docMk/>
            <pc:sldMk cId="3327029133" sldId="267"/>
            <ac:picMk id="19" creationId="{9F96C71B-E652-4D15-B4AF-08E184A092F1}"/>
          </ac:picMkLst>
        </pc:picChg>
      </pc:sldChg>
      <pc:sldChg chg="addSp delSp modSp mod modNotesTx">
        <pc:chgData name="Olivia Jonsson Ollander" userId="19abba01-8be5-41cd-9fd3-f23dd609af8f" providerId="ADAL" clId="{77B960E0-7A73-47BD-B2E0-ABFF00959D73}" dt="2021-12-08T13:56:44.279" v="5763" actId="20577"/>
        <pc:sldMkLst>
          <pc:docMk/>
          <pc:sldMk cId="517397444" sldId="268"/>
        </pc:sldMkLst>
        <pc:picChg chg="del">
          <ac:chgData name="Olivia Jonsson Ollander" userId="19abba01-8be5-41cd-9fd3-f23dd609af8f" providerId="ADAL" clId="{77B960E0-7A73-47BD-B2E0-ABFF00959D73}" dt="2021-12-03T08:38:26.720" v="2265" actId="478"/>
          <ac:picMkLst>
            <pc:docMk/>
            <pc:sldMk cId="517397444" sldId="268"/>
            <ac:picMk id="3" creationId="{43385E7A-6B7E-4835-AA91-EA309FD56CFD}"/>
          </ac:picMkLst>
        </pc:picChg>
        <pc:picChg chg="add mod">
          <ac:chgData name="Olivia Jonsson Ollander" userId="19abba01-8be5-41cd-9fd3-f23dd609af8f" providerId="ADAL" clId="{77B960E0-7A73-47BD-B2E0-ABFF00959D73}" dt="2021-12-03T08:38:24.460" v="2264" actId="1076"/>
          <ac:picMkLst>
            <pc:docMk/>
            <pc:sldMk cId="517397444" sldId="268"/>
            <ac:picMk id="4" creationId="{CE6E8709-036E-41C9-83BC-1F79A7CC2445}"/>
          </ac:picMkLst>
        </pc:picChg>
        <pc:picChg chg="mod">
          <ac:chgData name="Olivia Jonsson Ollander" userId="19abba01-8be5-41cd-9fd3-f23dd609af8f" providerId="ADAL" clId="{77B960E0-7A73-47BD-B2E0-ABFF00959D73}" dt="2021-12-03T08:44:35.260" v="2272" actId="1076"/>
          <ac:picMkLst>
            <pc:docMk/>
            <pc:sldMk cId="517397444" sldId="268"/>
            <ac:picMk id="7" creationId="{6151FD94-4515-46A4-912A-98B6B9338B0B}"/>
          </ac:picMkLst>
        </pc:picChg>
      </pc:sldChg>
      <pc:sldChg chg="new del">
        <pc:chgData name="Olivia Jonsson Ollander" userId="19abba01-8be5-41cd-9fd3-f23dd609af8f" providerId="ADAL" clId="{77B960E0-7A73-47BD-B2E0-ABFF00959D73}" dt="2021-12-03T08:46:59.980" v="2742" actId="47"/>
        <pc:sldMkLst>
          <pc:docMk/>
          <pc:sldMk cId="1950858780" sldId="269"/>
        </pc:sldMkLst>
      </pc:sldChg>
    </pc:docChg>
  </pc:docChgLst>
  <pc:docChgLst>
    <pc:chgData name="Iain Dunbar" userId="df6554ad-7d4e-49ba-865b-52e54561a083" providerId="ADAL" clId="{86C14907-2E39-4FC3-8FF7-FA8FB1FE71BF}"/>
    <pc:docChg chg="addSld delSld modSld">
      <pc:chgData name="Iain Dunbar" userId="df6554ad-7d4e-49ba-865b-52e54561a083" providerId="ADAL" clId="{86C14907-2E39-4FC3-8FF7-FA8FB1FE71BF}" dt="2023-02-23T14:36:17.795" v="1" actId="47"/>
      <pc:docMkLst>
        <pc:docMk/>
      </pc:docMkLst>
      <pc:sldChg chg="del">
        <pc:chgData name="Iain Dunbar" userId="df6554ad-7d4e-49ba-865b-52e54561a083" providerId="ADAL" clId="{86C14907-2E39-4FC3-8FF7-FA8FB1FE71BF}" dt="2023-02-23T14:36:17.795" v="1" actId="47"/>
        <pc:sldMkLst>
          <pc:docMk/>
          <pc:sldMk cId="4246666711" sldId="290"/>
        </pc:sldMkLst>
      </pc:sldChg>
      <pc:sldChg chg="add">
        <pc:chgData name="Iain Dunbar" userId="df6554ad-7d4e-49ba-865b-52e54561a083" providerId="ADAL" clId="{86C14907-2E39-4FC3-8FF7-FA8FB1FE71BF}" dt="2023-02-23T14:36:10.553" v="0"/>
        <pc:sldMkLst>
          <pc:docMk/>
          <pc:sldMk cId="2547908764" sldId="302"/>
        </pc:sldMkLst>
      </pc:sldChg>
    </pc:docChg>
  </pc:docChgLst>
  <pc:docChgLst>
    <pc:chgData name="Janneke Holmström Jacobs" userId="S::janneke.jacobs@umea.se::7e4ab23f-3997-4c16-b6c8-96c9504ce036" providerId="AD" clId="Web-{F3ED2D1E-AEAA-4169-A70B-86DA89845961}"/>
    <pc:docChg chg="modSld">
      <pc:chgData name="Janneke Holmström Jacobs" userId="S::janneke.jacobs@umea.se::7e4ab23f-3997-4c16-b6c8-96c9504ce036" providerId="AD" clId="Web-{F3ED2D1E-AEAA-4169-A70B-86DA89845961}" dt="2022-10-28T09:04:50.020" v="3" actId="1076"/>
      <pc:docMkLst>
        <pc:docMk/>
      </pc:docMkLst>
      <pc:sldChg chg="modNotes">
        <pc:chgData name="Janneke Holmström Jacobs" userId="S::janneke.jacobs@umea.se::7e4ab23f-3997-4c16-b6c8-96c9504ce036" providerId="AD" clId="Web-{F3ED2D1E-AEAA-4169-A70B-86DA89845961}" dt="2022-10-28T09:04:12.129" v="1"/>
        <pc:sldMkLst>
          <pc:docMk/>
          <pc:sldMk cId="489225119" sldId="338"/>
        </pc:sldMkLst>
      </pc:sldChg>
      <pc:sldChg chg="modSp">
        <pc:chgData name="Janneke Holmström Jacobs" userId="S::janneke.jacobs@umea.se::7e4ab23f-3997-4c16-b6c8-96c9504ce036" providerId="AD" clId="Web-{F3ED2D1E-AEAA-4169-A70B-86DA89845961}" dt="2022-10-28T09:04:50.020" v="3" actId="1076"/>
        <pc:sldMkLst>
          <pc:docMk/>
          <pc:sldMk cId="474425703" sldId="340"/>
        </pc:sldMkLst>
        <pc:picChg chg="mod">
          <ac:chgData name="Janneke Holmström Jacobs" userId="S::janneke.jacobs@umea.se::7e4ab23f-3997-4c16-b6c8-96c9504ce036" providerId="AD" clId="Web-{F3ED2D1E-AEAA-4169-A70B-86DA89845961}" dt="2022-10-28T09:04:45.411" v="2" actId="1076"/>
          <ac:picMkLst>
            <pc:docMk/>
            <pc:sldMk cId="474425703" sldId="340"/>
            <ac:picMk id="7" creationId="{C27DB89C-3437-DB96-4D27-FD1E78113D21}"/>
          </ac:picMkLst>
        </pc:picChg>
        <pc:picChg chg="mod">
          <ac:chgData name="Janneke Holmström Jacobs" userId="S::janneke.jacobs@umea.se::7e4ab23f-3997-4c16-b6c8-96c9504ce036" providerId="AD" clId="Web-{F3ED2D1E-AEAA-4169-A70B-86DA89845961}" dt="2022-10-28T09:04:50.020" v="3" actId="1076"/>
          <ac:picMkLst>
            <pc:docMk/>
            <pc:sldMk cId="474425703" sldId="340"/>
            <ac:picMk id="8" creationId="{8FF28EE8-BF3E-1A6B-073D-A4621A362D2C}"/>
          </ac:picMkLst>
        </pc:picChg>
      </pc:sldChg>
    </pc:docChg>
  </pc:docChgLst>
  <pc:docChgLst>
    <pc:chgData name="Janneke Holmström Jacobs" userId="S::janneke.jacobs@umea.se::7e4ab23f-3997-4c16-b6c8-96c9504ce036" providerId="AD" clId="Web-{423EFFEC-8955-47C2-A6E2-4ECD0C4F1E3F}"/>
    <pc:docChg chg="addSld delSld modSld sldOrd">
      <pc:chgData name="Janneke Holmström Jacobs" userId="S::janneke.jacobs@umea.se::7e4ab23f-3997-4c16-b6c8-96c9504ce036" providerId="AD" clId="Web-{423EFFEC-8955-47C2-A6E2-4ECD0C4F1E3F}" dt="2022-10-17T13:31:24.702" v="434" actId="14100"/>
      <pc:docMkLst>
        <pc:docMk/>
      </pc:docMkLst>
      <pc:sldChg chg="modSp modNotes">
        <pc:chgData name="Janneke Holmström Jacobs" userId="S::janneke.jacobs@umea.se::7e4ab23f-3997-4c16-b6c8-96c9504ce036" providerId="AD" clId="Web-{423EFFEC-8955-47C2-A6E2-4ECD0C4F1E3F}" dt="2022-10-17T12:22:52.045" v="16" actId="20577"/>
        <pc:sldMkLst>
          <pc:docMk/>
          <pc:sldMk cId="2959063963" sldId="256"/>
        </pc:sldMkLst>
        <pc:spChg chg="mod">
          <ac:chgData name="Janneke Holmström Jacobs" userId="S::janneke.jacobs@umea.se::7e4ab23f-3997-4c16-b6c8-96c9504ce036" providerId="AD" clId="Web-{423EFFEC-8955-47C2-A6E2-4ECD0C4F1E3F}" dt="2022-10-17T12:22:52.045" v="16" actId="20577"/>
          <ac:spMkLst>
            <pc:docMk/>
            <pc:sldMk cId="2959063963" sldId="256"/>
            <ac:spMk id="6" creationId="{BAE0B063-2325-4197-8883-D0F11C312559}"/>
          </ac:spMkLst>
        </pc:spChg>
      </pc:sldChg>
      <pc:sldChg chg="addSp modSp new modNotes">
        <pc:chgData name="Janneke Holmström Jacobs" userId="S::janneke.jacobs@umea.se::7e4ab23f-3997-4c16-b6c8-96c9504ce036" providerId="AD" clId="Web-{423EFFEC-8955-47C2-A6E2-4ECD0C4F1E3F}" dt="2022-10-17T12:23:25.514" v="36" actId="20577"/>
        <pc:sldMkLst>
          <pc:docMk/>
          <pc:sldMk cId="1892374607" sldId="327"/>
        </pc:sldMkLst>
        <pc:spChg chg="add mod">
          <ac:chgData name="Janneke Holmström Jacobs" userId="S::janneke.jacobs@umea.se::7e4ab23f-3997-4c16-b6c8-96c9504ce036" providerId="AD" clId="Web-{423EFFEC-8955-47C2-A6E2-4ECD0C4F1E3F}" dt="2022-10-17T12:23:25.514" v="36" actId="20577"/>
          <ac:spMkLst>
            <pc:docMk/>
            <pc:sldMk cId="1892374607" sldId="327"/>
            <ac:spMk id="2" creationId="{900110DD-BBAD-8DBC-66E9-43481B5DF788}"/>
          </ac:spMkLst>
        </pc:spChg>
      </pc:sldChg>
      <pc:sldChg chg="new del">
        <pc:chgData name="Janneke Holmström Jacobs" userId="S::janneke.jacobs@umea.se::7e4ab23f-3997-4c16-b6c8-96c9504ce036" providerId="AD" clId="Web-{423EFFEC-8955-47C2-A6E2-4ECD0C4F1E3F}" dt="2022-10-17T12:06:16.631" v="7"/>
        <pc:sldMkLst>
          <pc:docMk/>
          <pc:sldMk cId="2429587525" sldId="327"/>
        </pc:sldMkLst>
      </pc:sldChg>
      <pc:sldChg chg="addSp modSp new">
        <pc:chgData name="Janneke Holmström Jacobs" userId="S::janneke.jacobs@umea.se::7e4ab23f-3997-4c16-b6c8-96c9504ce036" providerId="AD" clId="Web-{423EFFEC-8955-47C2-A6E2-4ECD0C4F1E3F}" dt="2022-10-17T12:49:55.433" v="256" actId="20577"/>
        <pc:sldMkLst>
          <pc:docMk/>
          <pc:sldMk cId="2295527714" sldId="328"/>
        </pc:sldMkLst>
        <pc:spChg chg="add mod">
          <ac:chgData name="Janneke Holmström Jacobs" userId="S::janneke.jacobs@umea.se::7e4ab23f-3997-4c16-b6c8-96c9504ce036" providerId="AD" clId="Web-{423EFFEC-8955-47C2-A6E2-4ECD0C4F1E3F}" dt="2022-10-17T12:49:55.433" v="256" actId="20577"/>
          <ac:spMkLst>
            <pc:docMk/>
            <pc:sldMk cId="2295527714" sldId="328"/>
            <ac:spMk id="2" creationId="{AB0C36DE-2841-FFC8-84F8-0C002FACEC19}"/>
          </ac:spMkLst>
        </pc:spChg>
      </pc:sldChg>
      <pc:sldChg chg="addSp modSp new">
        <pc:chgData name="Janneke Holmström Jacobs" userId="S::janneke.jacobs@umea.se::7e4ab23f-3997-4c16-b6c8-96c9504ce036" providerId="AD" clId="Web-{423EFFEC-8955-47C2-A6E2-4ECD0C4F1E3F}" dt="2022-10-17T12:42:51.539" v="231" actId="20577"/>
        <pc:sldMkLst>
          <pc:docMk/>
          <pc:sldMk cId="1751843778" sldId="329"/>
        </pc:sldMkLst>
        <pc:spChg chg="add mod">
          <ac:chgData name="Janneke Holmström Jacobs" userId="S::janneke.jacobs@umea.se::7e4ab23f-3997-4c16-b6c8-96c9504ce036" providerId="AD" clId="Web-{423EFFEC-8955-47C2-A6E2-4ECD0C4F1E3F}" dt="2022-10-17T12:42:51.539" v="231" actId="20577"/>
          <ac:spMkLst>
            <pc:docMk/>
            <pc:sldMk cId="1751843778" sldId="329"/>
            <ac:spMk id="2" creationId="{D536C947-DEAC-2405-B8D6-70FE7C9D95B5}"/>
          </ac:spMkLst>
        </pc:spChg>
      </pc:sldChg>
      <pc:sldChg chg="addSp modSp new">
        <pc:chgData name="Janneke Holmström Jacobs" userId="S::janneke.jacobs@umea.se::7e4ab23f-3997-4c16-b6c8-96c9504ce036" providerId="AD" clId="Web-{423EFFEC-8955-47C2-A6E2-4ECD0C4F1E3F}" dt="2022-10-17T12:44:21.430" v="242" actId="20577"/>
        <pc:sldMkLst>
          <pc:docMk/>
          <pc:sldMk cId="230158138" sldId="330"/>
        </pc:sldMkLst>
        <pc:spChg chg="add mod">
          <ac:chgData name="Janneke Holmström Jacobs" userId="S::janneke.jacobs@umea.se::7e4ab23f-3997-4c16-b6c8-96c9504ce036" providerId="AD" clId="Web-{423EFFEC-8955-47C2-A6E2-4ECD0C4F1E3F}" dt="2022-10-17T12:44:21.430" v="242" actId="20577"/>
          <ac:spMkLst>
            <pc:docMk/>
            <pc:sldMk cId="230158138" sldId="330"/>
            <ac:spMk id="2" creationId="{1E4DC1DD-4A91-E7ED-5B78-DE597BDF4B26}"/>
          </ac:spMkLst>
        </pc:spChg>
      </pc:sldChg>
      <pc:sldChg chg="addSp modSp new">
        <pc:chgData name="Janneke Holmström Jacobs" userId="S::janneke.jacobs@umea.se::7e4ab23f-3997-4c16-b6c8-96c9504ce036" providerId="AD" clId="Web-{423EFFEC-8955-47C2-A6E2-4ECD0C4F1E3F}" dt="2022-10-17T12:50:56.714" v="268" actId="20577"/>
        <pc:sldMkLst>
          <pc:docMk/>
          <pc:sldMk cId="2242113014" sldId="331"/>
        </pc:sldMkLst>
        <pc:spChg chg="add mod">
          <ac:chgData name="Janneke Holmström Jacobs" userId="S::janneke.jacobs@umea.se::7e4ab23f-3997-4c16-b6c8-96c9504ce036" providerId="AD" clId="Web-{423EFFEC-8955-47C2-A6E2-4ECD0C4F1E3F}" dt="2022-10-17T12:50:56.714" v="268" actId="20577"/>
          <ac:spMkLst>
            <pc:docMk/>
            <pc:sldMk cId="2242113014" sldId="331"/>
            <ac:spMk id="2" creationId="{2172BBAC-9E2C-D89A-7A89-AE5EF2EA7C64}"/>
          </ac:spMkLst>
        </pc:spChg>
      </pc:sldChg>
      <pc:sldChg chg="new del">
        <pc:chgData name="Janneke Holmström Jacobs" userId="S::janneke.jacobs@umea.se::7e4ab23f-3997-4c16-b6c8-96c9504ce036" providerId="AD" clId="Web-{423EFFEC-8955-47C2-A6E2-4ECD0C4F1E3F}" dt="2022-10-17T12:51:01.058" v="270"/>
        <pc:sldMkLst>
          <pc:docMk/>
          <pc:sldMk cId="204503088" sldId="332"/>
        </pc:sldMkLst>
      </pc:sldChg>
      <pc:sldChg chg="addSp modSp new">
        <pc:chgData name="Janneke Holmström Jacobs" userId="S::janneke.jacobs@umea.se::7e4ab23f-3997-4c16-b6c8-96c9504ce036" providerId="AD" clId="Web-{423EFFEC-8955-47C2-A6E2-4ECD0C4F1E3F}" dt="2022-10-17T12:58:42.390" v="291" actId="1076"/>
        <pc:sldMkLst>
          <pc:docMk/>
          <pc:sldMk cId="4153113916" sldId="332"/>
        </pc:sldMkLst>
        <pc:picChg chg="add mod">
          <ac:chgData name="Janneke Holmström Jacobs" userId="S::janneke.jacobs@umea.se::7e4ab23f-3997-4c16-b6c8-96c9504ce036" providerId="AD" clId="Web-{423EFFEC-8955-47C2-A6E2-4ECD0C4F1E3F}" dt="2022-10-17T12:57:56.015" v="289" actId="1076"/>
          <ac:picMkLst>
            <pc:docMk/>
            <pc:sldMk cId="4153113916" sldId="332"/>
            <ac:picMk id="2" creationId="{3F7CB859-3E0C-E0E5-2AB7-7B0D41AC7A13}"/>
          </ac:picMkLst>
        </pc:picChg>
        <pc:picChg chg="add mod">
          <ac:chgData name="Janneke Holmström Jacobs" userId="S::janneke.jacobs@umea.se::7e4ab23f-3997-4c16-b6c8-96c9504ce036" providerId="AD" clId="Web-{423EFFEC-8955-47C2-A6E2-4ECD0C4F1E3F}" dt="2022-10-17T12:51:40.965" v="277" actId="1076"/>
          <ac:picMkLst>
            <pc:docMk/>
            <pc:sldMk cId="4153113916" sldId="332"/>
            <ac:picMk id="3" creationId="{19386E07-6BF6-B026-848E-60C1762CE3E6}"/>
          </ac:picMkLst>
        </pc:picChg>
        <pc:picChg chg="add mod">
          <ac:chgData name="Janneke Holmström Jacobs" userId="S::janneke.jacobs@umea.se::7e4ab23f-3997-4c16-b6c8-96c9504ce036" providerId="AD" clId="Web-{423EFFEC-8955-47C2-A6E2-4ECD0C4F1E3F}" dt="2022-10-17T12:52:23.778" v="279" actId="1076"/>
          <ac:picMkLst>
            <pc:docMk/>
            <pc:sldMk cId="4153113916" sldId="332"/>
            <ac:picMk id="4" creationId="{9E0C64E1-1919-8C29-8FCA-4A660D3FDE24}"/>
          </ac:picMkLst>
        </pc:picChg>
        <pc:picChg chg="add mod">
          <ac:chgData name="Janneke Holmström Jacobs" userId="S::janneke.jacobs@umea.se::7e4ab23f-3997-4c16-b6c8-96c9504ce036" providerId="AD" clId="Web-{423EFFEC-8955-47C2-A6E2-4ECD0C4F1E3F}" dt="2022-10-17T12:53:20.653" v="280"/>
          <ac:picMkLst>
            <pc:docMk/>
            <pc:sldMk cId="4153113916" sldId="332"/>
            <ac:picMk id="5" creationId="{44F129E8-70C0-61D7-2C4A-1D2C801B40D6}"/>
          </ac:picMkLst>
        </pc:picChg>
        <pc:picChg chg="add mod">
          <ac:chgData name="Janneke Holmström Jacobs" userId="S::janneke.jacobs@umea.se::7e4ab23f-3997-4c16-b6c8-96c9504ce036" providerId="AD" clId="Web-{423EFFEC-8955-47C2-A6E2-4ECD0C4F1E3F}" dt="2022-10-17T12:54:13.763" v="282" actId="1076"/>
          <ac:picMkLst>
            <pc:docMk/>
            <pc:sldMk cId="4153113916" sldId="332"/>
            <ac:picMk id="6" creationId="{2BD6A7C8-107C-BB80-239D-7A6BCAFE215C}"/>
          </ac:picMkLst>
        </pc:picChg>
        <pc:picChg chg="add mod">
          <ac:chgData name="Janneke Holmström Jacobs" userId="S::janneke.jacobs@umea.se::7e4ab23f-3997-4c16-b6c8-96c9504ce036" providerId="AD" clId="Web-{423EFFEC-8955-47C2-A6E2-4ECD0C4F1E3F}" dt="2022-10-17T12:55:01.185" v="284" actId="1076"/>
          <ac:picMkLst>
            <pc:docMk/>
            <pc:sldMk cId="4153113916" sldId="332"/>
            <ac:picMk id="7" creationId="{119E99A9-3596-51C2-2007-EF4CD42A2F3C}"/>
          </ac:picMkLst>
        </pc:picChg>
        <pc:picChg chg="add mod">
          <ac:chgData name="Janneke Holmström Jacobs" userId="S::janneke.jacobs@umea.se::7e4ab23f-3997-4c16-b6c8-96c9504ce036" providerId="AD" clId="Web-{423EFFEC-8955-47C2-A6E2-4ECD0C4F1E3F}" dt="2022-10-17T12:56:29.936" v="286" actId="1076"/>
          <ac:picMkLst>
            <pc:docMk/>
            <pc:sldMk cId="4153113916" sldId="332"/>
            <ac:picMk id="8" creationId="{B04FF124-E9CC-F49E-B45F-974CF49B2B1D}"/>
          </ac:picMkLst>
        </pc:picChg>
        <pc:picChg chg="add mod">
          <ac:chgData name="Janneke Holmström Jacobs" userId="S::janneke.jacobs@umea.se::7e4ab23f-3997-4c16-b6c8-96c9504ce036" providerId="AD" clId="Web-{423EFFEC-8955-47C2-A6E2-4ECD0C4F1E3F}" dt="2022-10-17T12:57:53.593" v="288" actId="1076"/>
          <ac:picMkLst>
            <pc:docMk/>
            <pc:sldMk cId="4153113916" sldId="332"/>
            <ac:picMk id="9" creationId="{BBACB4AF-78B5-5125-2E78-0E0C9070420F}"/>
          </ac:picMkLst>
        </pc:picChg>
        <pc:picChg chg="add mod">
          <ac:chgData name="Janneke Holmström Jacobs" userId="S::janneke.jacobs@umea.se::7e4ab23f-3997-4c16-b6c8-96c9504ce036" providerId="AD" clId="Web-{423EFFEC-8955-47C2-A6E2-4ECD0C4F1E3F}" dt="2022-10-17T12:58:42.390" v="291" actId="1076"/>
          <ac:picMkLst>
            <pc:docMk/>
            <pc:sldMk cId="4153113916" sldId="332"/>
            <ac:picMk id="10" creationId="{483BBD75-BE56-69F3-342F-620DCDEBB8B0}"/>
          </ac:picMkLst>
        </pc:picChg>
      </pc:sldChg>
      <pc:sldChg chg="addSp delSp modSp new modNotes">
        <pc:chgData name="Janneke Holmström Jacobs" userId="S::janneke.jacobs@umea.se::7e4ab23f-3997-4c16-b6c8-96c9504ce036" providerId="AD" clId="Web-{423EFFEC-8955-47C2-A6E2-4ECD0C4F1E3F}" dt="2022-10-17T13:15:15.554" v="316"/>
        <pc:sldMkLst>
          <pc:docMk/>
          <pc:sldMk cId="1111662527" sldId="333"/>
        </pc:sldMkLst>
        <pc:picChg chg="add mod">
          <ac:chgData name="Janneke Holmström Jacobs" userId="S::janneke.jacobs@umea.se::7e4ab23f-3997-4c16-b6c8-96c9504ce036" providerId="AD" clId="Web-{423EFFEC-8955-47C2-A6E2-4ECD0C4F1E3F}" dt="2022-10-17T13:06:16.831" v="299"/>
          <ac:picMkLst>
            <pc:docMk/>
            <pc:sldMk cId="1111662527" sldId="333"/>
            <ac:picMk id="2" creationId="{47A60A89-7873-3EC8-E363-602EC0C9A238}"/>
          </ac:picMkLst>
        </pc:picChg>
        <pc:picChg chg="add mod">
          <ac:chgData name="Janneke Holmström Jacobs" userId="S::janneke.jacobs@umea.se::7e4ab23f-3997-4c16-b6c8-96c9504ce036" providerId="AD" clId="Web-{423EFFEC-8955-47C2-A6E2-4ECD0C4F1E3F}" dt="2022-10-17T13:07:20.394" v="301" actId="1076"/>
          <ac:picMkLst>
            <pc:docMk/>
            <pc:sldMk cId="1111662527" sldId="333"/>
            <ac:picMk id="3" creationId="{6C0982E2-BF39-71A6-7057-6792F15170D5}"/>
          </ac:picMkLst>
        </pc:picChg>
        <pc:picChg chg="add mod">
          <ac:chgData name="Janneke Holmström Jacobs" userId="S::janneke.jacobs@umea.se::7e4ab23f-3997-4c16-b6c8-96c9504ce036" providerId="AD" clId="Web-{423EFFEC-8955-47C2-A6E2-4ECD0C4F1E3F}" dt="2022-10-17T13:07:41.597" v="303" actId="1076"/>
          <ac:picMkLst>
            <pc:docMk/>
            <pc:sldMk cId="1111662527" sldId="333"/>
            <ac:picMk id="4" creationId="{26DB888B-A040-DE73-1FA8-1475EBB15C34}"/>
          </ac:picMkLst>
        </pc:picChg>
        <pc:picChg chg="add mod">
          <ac:chgData name="Janneke Holmström Jacobs" userId="S::janneke.jacobs@umea.se::7e4ab23f-3997-4c16-b6c8-96c9504ce036" providerId="AD" clId="Web-{423EFFEC-8955-47C2-A6E2-4ECD0C4F1E3F}" dt="2022-10-17T13:08:10.832" v="305" actId="1076"/>
          <ac:picMkLst>
            <pc:docMk/>
            <pc:sldMk cId="1111662527" sldId="333"/>
            <ac:picMk id="5" creationId="{27716D4C-6F52-4381-BCFE-54F1743FFC4F}"/>
          </ac:picMkLst>
        </pc:picChg>
        <pc:picChg chg="add mod">
          <ac:chgData name="Janneke Holmström Jacobs" userId="S::janneke.jacobs@umea.se::7e4ab23f-3997-4c16-b6c8-96c9504ce036" providerId="AD" clId="Web-{423EFFEC-8955-47C2-A6E2-4ECD0C4F1E3F}" dt="2022-10-17T13:08:46.520" v="307" actId="1076"/>
          <ac:picMkLst>
            <pc:docMk/>
            <pc:sldMk cId="1111662527" sldId="333"/>
            <ac:picMk id="6" creationId="{3847061F-FE21-CB6A-04EA-3E936722F5FE}"/>
          </ac:picMkLst>
        </pc:picChg>
        <pc:picChg chg="add mod">
          <ac:chgData name="Janneke Holmström Jacobs" userId="S::janneke.jacobs@umea.se::7e4ab23f-3997-4c16-b6c8-96c9504ce036" providerId="AD" clId="Web-{423EFFEC-8955-47C2-A6E2-4ECD0C4F1E3F}" dt="2022-10-17T13:10:18.317" v="309" actId="1076"/>
          <ac:picMkLst>
            <pc:docMk/>
            <pc:sldMk cId="1111662527" sldId="333"/>
            <ac:picMk id="7" creationId="{7B636580-7BDD-3798-4EE0-67E23F6336A1}"/>
          </ac:picMkLst>
        </pc:picChg>
        <pc:picChg chg="add mod">
          <ac:chgData name="Janneke Holmström Jacobs" userId="S::janneke.jacobs@umea.se::7e4ab23f-3997-4c16-b6c8-96c9504ce036" providerId="AD" clId="Web-{423EFFEC-8955-47C2-A6E2-4ECD0C4F1E3F}" dt="2022-10-17T13:11:05.286" v="310"/>
          <ac:picMkLst>
            <pc:docMk/>
            <pc:sldMk cId="1111662527" sldId="333"/>
            <ac:picMk id="8" creationId="{C9645BA0-E336-84D3-3710-DCA82F1AD941}"/>
          </ac:picMkLst>
        </pc:picChg>
        <pc:picChg chg="add mod">
          <ac:chgData name="Janneke Holmström Jacobs" userId="S::janneke.jacobs@umea.se::7e4ab23f-3997-4c16-b6c8-96c9504ce036" providerId="AD" clId="Web-{423EFFEC-8955-47C2-A6E2-4ECD0C4F1E3F}" dt="2022-10-17T13:12:00.740" v="312" actId="1076"/>
          <ac:picMkLst>
            <pc:docMk/>
            <pc:sldMk cId="1111662527" sldId="333"/>
            <ac:picMk id="9" creationId="{558BD3DB-1B33-7EA9-BF63-9FF65C05E31F}"/>
          </ac:picMkLst>
        </pc:picChg>
        <pc:picChg chg="add del mod">
          <ac:chgData name="Janneke Holmström Jacobs" userId="S::janneke.jacobs@umea.se::7e4ab23f-3997-4c16-b6c8-96c9504ce036" providerId="AD" clId="Web-{423EFFEC-8955-47C2-A6E2-4ECD0C4F1E3F}" dt="2022-10-17T13:15:15.554" v="316"/>
          <ac:picMkLst>
            <pc:docMk/>
            <pc:sldMk cId="1111662527" sldId="333"/>
            <ac:picMk id="10" creationId="{F9441D3B-06CC-0AA5-FC73-954249ADC480}"/>
          </ac:picMkLst>
        </pc:picChg>
      </pc:sldChg>
      <pc:sldChg chg="addSp modSp new ord">
        <pc:chgData name="Janneke Holmström Jacobs" userId="S::janneke.jacobs@umea.se::7e4ab23f-3997-4c16-b6c8-96c9504ce036" providerId="AD" clId="Web-{423EFFEC-8955-47C2-A6E2-4ECD0C4F1E3F}" dt="2022-10-17T13:28:18.685" v="410"/>
        <pc:sldMkLst>
          <pc:docMk/>
          <pc:sldMk cId="3179183704" sldId="334"/>
        </pc:sldMkLst>
        <pc:spChg chg="add mod">
          <ac:chgData name="Janneke Holmström Jacobs" userId="S::janneke.jacobs@umea.se::7e4ab23f-3997-4c16-b6c8-96c9504ce036" providerId="AD" clId="Web-{423EFFEC-8955-47C2-A6E2-4ECD0C4F1E3F}" dt="2022-10-17T13:28:15.654" v="408" actId="20577"/>
          <ac:spMkLst>
            <pc:docMk/>
            <pc:sldMk cId="3179183704" sldId="334"/>
            <ac:spMk id="2" creationId="{BEDB00E1-04EC-0297-6E05-C2D95B8B06CD}"/>
          </ac:spMkLst>
        </pc:spChg>
      </pc:sldChg>
      <pc:sldChg chg="addSp modSp new">
        <pc:chgData name="Janneke Holmström Jacobs" userId="S::janneke.jacobs@umea.se::7e4ab23f-3997-4c16-b6c8-96c9504ce036" providerId="AD" clId="Web-{423EFFEC-8955-47C2-A6E2-4ECD0C4F1E3F}" dt="2022-10-17T13:31:24.702" v="434" actId="14100"/>
        <pc:sldMkLst>
          <pc:docMk/>
          <pc:sldMk cId="2527256421" sldId="335"/>
        </pc:sldMkLst>
        <pc:spChg chg="add mod">
          <ac:chgData name="Janneke Holmström Jacobs" userId="S::janneke.jacobs@umea.se::7e4ab23f-3997-4c16-b6c8-96c9504ce036" providerId="AD" clId="Web-{423EFFEC-8955-47C2-A6E2-4ECD0C4F1E3F}" dt="2022-10-17T13:31:24.702" v="434" actId="14100"/>
          <ac:spMkLst>
            <pc:docMk/>
            <pc:sldMk cId="2527256421" sldId="335"/>
            <ac:spMk id="2" creationId="{71C2FFF5-2DCB-4707-33B8-7C0D6A2978BE}"/>
          </ac:spMkLst>
        </pc:spChg>
      </pc:sldChg>
    </pc:docChg>
  </pc:docChgLst>
  <pc:docChgLst>
    <pc:chgData name="Olivia Jonsson Ollander" userId="19abba01-8be5-41cd-9fd3-f23dd609af8f" providerId="ADAL" clId="{401B464D-9AD7-4380-984E-7618AF471512}"/>
    <pc:docChg chg="undo custSel addSld delSld modSld">
      <pc:chgData name="Olivia Jonsson Ollander" userId="19abba01-8be5-41cd-9fd3-f23dd609af8f" providerId="ADAL" clId="{401B464D-9AD7-4380-984E-7618AF471512}" dt="2023-02-02T13:24:12.892" v="2677" actId="47"/>
      <pc:docMkLst>
        <pc:docMk/>
      </pc:docMkLst>
      <pc:sldChg chg="delSp modSp mod modNotesTx">
        <pc:chgData name="Olivia Jonsson Ollander" userId="19abba01-8be5-41cd-9fd3-f23dd609af8f" providerId="ADAL" clId="{401B464D-9AD7-4380-984E-7618AF471512}" dt="2023-02-02T13:09:11.077" v="2387" actId="20577"/>
        <pc:sldMkLst>
          <pc:docMk/>
          <pc:sldMk cId="1907472379" sldId="258"/>
        </pc:sldMkLst>
        <pc:spChg chg="mod">
          <ac:chgData name="Olivia Jonsson Ollander" userId="19abba01-8be5-41cd-9fd3-f23dd609af8f" providerId="ADAL" clId="{401B464D-9AD7-4380-984E-7618AF471512}" dt="2023-02-02T13:09:11.077" v="2387" actId="20577"/>
          <ac:spMkLst>
            <pc:docMk/>
            <pc:sldMk cId="1907472379" sldId="258"/>
            <ac:spMk id="2" creationId="{C7751832-D758-A712-63CA-2BCEB4393B06}"/>
          </ac:spMkLst>
        </pc:spChg>
        <pc:picChg chg="del">
          <ac:chgData name="Olivia Jonsson Ollander" userId="19abba01-8be5-41cd-9fd3-f23dd609af8f" providerId="ADAL" clId="{401B464D-9AD7-4380-984E-7618AF471512}" dt="2023-02-02T13:07:38.708" v="2365" actId="478"/>
          <ac:picMkLst>
            <pc:docMk/>
            <pc:sldMk cId="1907472379" sldId="258"/>
            <ac:picMk id="3" creationId="{A126BD58-5E9A-50C3-4F38-AB278D613830}"/>
          </ac:picMkLst>
        </pc:picChg>
        <pc:picChg chg="mod modCrop">
          <ac:chgData name="Olivia Jonsson Ollander" userId="19abba01-8be5-41cd-9fd3-f23dd609af8f" providerId="ADAL" clId="{401B464D-9AD7-4380-984E-7618AF471512}" dt="2023-02-02T13:09:01.205" v="2385" actId="1076"/>
          <ac:picMkLst>
            <pc:docMk/>
            <pc:sldMk cId="1907472379" sldId="258"/>
            <ac:picMk id="4" creationId="{DE7AC393-E5AF-355A-5002-33E5D10D2BC6}"/>
          </ac:picMkLst>
        </pc:picChg>
        <pc:picChg chg="mod modCrop">
          <ac:chgData name="Olivia Jonsson Ollander" userId="19abba01-8be5-41cd-9fd3-f23dd609af8f" providerId="ADAL" clId="{401B464D-9AD7-4380-984E-7618AF471512}" dt="2023-02-02T13:09:02.846" v="2386" actId="1076"/>
          <ac:picMkLst>
            <pc:docMk/>
            <pc:sldMk cId="1907472379" sldId="258"/>
            <ac:picMk id="6" creationId="{3D6B9EB2-D3AA-47D3-8DAA-851BDC828D11}"/>
          </ac:picMkLst>
        </pc:picChg>
      </pc:sldChg>
      <pc:sldChg chg="modNotesTx">
        <pc:chgData name="Olivia Jonsson Ollander" userId="19abba01-8be5-41cd-9fd3-f23dd609af8f" providerId="ADAL" clId="{401B464D-9AD7-4380-984E-7618AF471512}" dt="2023-02-02T12:59:33.633" v="1742" actId="20577"/>
        <pc:sldMkLst>
          <pc:docMk/>
          <pc:sldMk cId="517397444" sldId="268"/>
        </pc:sldMkLst>
      </pc:sldChg>
      <pc:sldChg chg="add del">
        <pc:chgData name="Olivia Jonsson Ollander" userId="19abba01-8be5-41cd-9fd3-f23dd609af8f" providerId="ADAL" clId="{401B464D-9AD7-4380-984E-7618AF471512}" dt="2023-02-02T13:18:53.063" v="2642" actId="47"/>
        <pc:sldMkLst>
          <pc:docMk/>
          <pc:sldMk cId="360549077" sldId="326"/>
        </pc:sldMkLst>
      </pc:sldChg>
      <pc:sldChg chg="addSp delSp modSp mod">
        <pc:chgData name="Olivia Jonsson Ollander" userId="19abba01-8be5-41cd-9fd3-f23dd609af8f" providerId="ADAL" clId="{401B464D-9AD7-4380-984E-7618AF471512}" dt="2023-02-02T13:24:04.703" v="2675" actId="1076"/>
        <pc:sldMkLst>
          <pc:docMk/>
          <pc:sldMk cId="1892374607" sldId="327"/>
        </pc:sldMkLst>
        <pc:picChg chg="del">
          <ac:chgData name="Olivia Jonsson Ollander" userId="19abba01-8be5-41cd-9fd3-f23dd609af8f" providerId="ADAL" clId="{401B464D-9AD7-4380-984E-7618AF471512}" dt="2023-02-02T13:20:23.696" v="2650" actId="478"/>
          <ac:picMkLst>
            <pc:docMk/>
            <pc:sldMk cId="1892374607" sldId="327"/>
            <ac:picMk id="3" creationId="{B62AE882-CC63-B2D5-E395-95CBAE81CFB0}"/>
          </ac:picMkLst>
        </pc:picChg>
        <pc:picChg chg="add del mod">
          <ac:chgData name="Olivia Jonsson Ollander" userId="19abba01-8be5-41cd-9fd3-f23dd609af8f" providerId="ADAL" clId="{401B464D-9AD7-4380-984E-7618AF471512}" dt="2023-02-02T13:23:54.819" v="2673" actId="1076"/>
          <ac:picMkLst>
            <pc:docMk/>
            <pc:sldMk cId="1892374607" sldId="327"/>
            <ac:picMk id="4" creationId="{EC941C56-0496-81A2-A8FF-955BB393E0AE}"/>
          </ac:picMkLst>
        </pc:picChg>
        <pc:picChg chg="add del mod">
          <ac:chgData name="Olivia Jonsson Ollander" userId="19abba01-8be5-41cd-9fd3-f23dd609af8f" providerId="ADAL" clId="{401B464D-9AD7-4380-984E-7618AF471512}" dt="2023-02-02T13:23:38.369" v="2670"/>
          <ac:picMkLst>
            <pc:docMk/>
            <pc:sldMk cId="1892374607" sldId="327"/>
            <ac:picMk id="5" creationId="{316C7E13-CCDA-9884-DBC4-EC9A7CA4C451}"/>
          </ac:picMkLst>
        </pc:picChg>
        <pc:picChg chg="add mod">
          <ac:chgData name="Olivia Jonsson Ollander" userId="19abba01-8be5-41cd-9fd3-f23dd609af8f" providerId="ADAL" clId="{401B464D-9AD7-4380-984E-7618AF471512}" dt="2023-02-02T13:24:04.703" v="2675" actId="1076"/>
          <ac:picMkLst>
            <pc:docMk/>
            <pc:sldMk cId="1892374607" sldId="327"/>
            <ac:picMk id="1026" creationId="{43EEA7C4-0B7D-9608-C37B-0AFF69557C2D}"/>
          </ac:picMkLst>
        </pc:picChg>
      </pc:sldChg>
      <pc:sldChg chg="modNotesTx">
        <pc:chgData name="Olivia Jonsson Ollander" userId="19abba01-8be5-41cd-9fd3-f23dd609af8f" providerId="ADAL" clId="{401B464D-9AD7-4380-984E-7618AF471512}" dt="2023-02-02T12:30:34.191" v="62" actId="20577"/>
        <pc:sldMkLst>
          <pc:docMk/>
          <pc:sldMk cId="1751843778" sldId="329"/>
        </pc:sldMkLst>
      </pc:sldChg>
      <pc:sldChg chg="add del">
        <pc:chgData name="Olivia Jonsson Ollander" userId="19abba01-8be5-41cd-9fd3-f23dd609af8f" providerId="ADAL" clId="{401B464D-9AD7-4380-984E-7618AF471512}" dt="2023-02-02T13:18:53.074" v="2643" actId="47"/>
        <pc:sldMkLst>
          <pc:docMk/>
          <pc:sldMk cId="2242113014" sldId="331"/>
        </pc:sldMkLst>
      </pc:sldChg>
      <pc:sldChg chg="modSp add del mod">
        <pc:chgData name="Olivia Jonsson Ollander" userId="19abba01-8be5-41cd-9fd3-f23dd609af8f" providerId="ADAL" clId="{401B464D-9AD7-4380-984E-7618AF471512}" dt="2023-02-02T13:24:12.892" v="2677" actId="47"/>
        <pc:sldMkLst>
          <pc:docMk/>
          <pc:sldMk cId="4153113916" sldId="332"/>
        </pc:sldMkLst>
        <pc:picChg chg="mod">
          <ac:chgData name="Olivia Jonsson Ollander" userId="19abba01-8be5-41cd-9fd3-f23dd609af8f" providerId="ADAL" clId="{401B464D-9AD7-4380-984E-7618AF471512}" dt="2023-02-02T13:23:16.296" v="2663" actId="1076"/>
          <ac:picMkLst>
            <pc:docMk/>
            <pc:sldMk cId="4153113916" sldId="332"/>
            <ac:picMk id="2" creationId="{3F7CB859-3E0C-E0E5-2AB7-7B0D41AC7A13}"/>
          </ac:picMkLst>
        </pc:picChg>
      </pc:sldChg>
      <pc:sldChg chg="modSp add del mod">
        <pc:chgData name="Olivia Jonsson Ollander" userId="19abba01-8be5-41cd-9fd3-f23dd609af8f" providerId="ADAL" clId="{401B464D-9AD7-4380-984E-7618AF471512}" dt="2023-02-02T13:24:08.568" v="2676" actId="47"/>
        <pc:sldMkLst>
          <pc:docMk/>
          <pc:sldMk cId="1111662527" sldId="333"/>
        </pc:sldMkLst>
        <pc:picChg chg="mod">
          <ac:chgData name="Olivia Jonsson Ollander" userId="19abba01-8be5-41cd-9fd3-f23dd609af8f" providerId="ADAL" clId="{401B464D-9AD7-4380-984E-7618AF471512}" dt="2023-02-02T13:20:10.115" v="2649" actId="1076"/>
          <ac:picMkLst>
            <pc:docMk/>
            <pc:sldMk cId="1111662527" sldId="333"/>
            <ac:picMk id="2" creationId="{47A60A89-7873-3EC8-E363-602EC0C9A238}"/>
          </ac:picMkLst>
        </pc:picChg>
        <pc:picChg chg="mod">
          <ac:chgData name="Olivia Jonsson Ollander" userId="19abba01-8be5-41cd-9fd3-f23dd609af8f" providerId="ADAL" clId="{401B464D-9AD7-4380-984E-7618AF471512}" dt="2023-02-02T13:20:05.382" v="2648" actId="14100"/>
          <ac:picMkLst>
            <pc:docMk/>
            <pc:sldMk cId="1111662527" sldId="333"/>
            <ac:picMk id="4" creationId="{26DB888B-A040-DE73-1FA8-1475EBB15C34}"/>
          </ac:picMkLst>
        </pc:picChg>
        <pc:picChg chg="mod">
          <ac:chgData name="Olivia Jonsson Ollander" userId="19abba01-8be5-41cd-9fd3-f23dd609af8f" providerId="ADAL" clId="{401B464D-9AD7-4380-984E-7618AF471512}" dt="2023-02-02T13:18:59.963" v="2644" actId="1076"/>
          <ac:picMkLst>
            <pc:docMk/>
            <pc:sldMk cId="1111662527" sldId="333"/>
            <ac:picMk id="8" creationId="{C9645BA0-E336-84D3-3710-DCA82F1AD941}"/>
          </ac:picMkLst>
        </pc:picChg>
      </pc:sldChg>
      <pc:sldChg chg="modNotesTx">
        <pc:chgData name="Olivia Jonsson Ollander" userId="19abba01-8be5-41cd-9fd3-f23dd609af8f" providerId="ADAL" clId="{401B464D-9AD7-4380-984E-7618AF471512}" dt="2023-02-02T13:15:51.709" v="2635" actId="6549"/>
        <pc:sldMkLst>
          <pc:docMk/>
          <pc:sldMk cId="4086987409" sldId="341"/>
        </pc:sldMkLst>
      </pc:sldChg>
      <pc:sldChg chg="modNotesTx">
        <pc:chgData name="Olivia Jonsson Ollander" userId="19abba01-8be5-41cd-9fd3-f23dd609af8f" providerId="ADAL" clId="{401B464D-9AD7-4380-984E-7618AF471512}" dt="2023-02-02T12:35:15.599" v="227" actId="20577"/>
        <pc:sldMkLst>
          <pc:docMk/>
          <pc:sldMk cId="3012504726" sldId="345"/>
        </pc:sldMkLst>
      </pc:sldChg>
    </pc:docChg>
  </pc:docChgLst>
  <pc:docChgLst>
    <pc:chgData name="Iain Dunbar" userId="df6554ad-7d4e-49ba-865b-52e54561a083" providerId="ADAL" clId="{B6BC1662-8005-3D48-9542-080BF44CB9BB}"/>
    <pc:docChg chg="addSld modSld">
      <pc:chgData name="Iain Dunbar" userId="df6554ad-7d4e-49ba-865b-52e54561a083" providerId="ADAL" clId="{B6BC1662-8005-3D48-9542-080BF44CB9BB}" dt="2022-01-28T12:29:49.582" v="1" actId="20577"/>
      <pc:docMkLst>
        <pc:docMk/>
      </pc:docMkLst>
      <pc:sldChg chg="add modNotesTx">
        <pc:chgData name="Iain Dunbar" userId="df6554ad-7d4e-49ba-865b-52e54561a083" providerId="ADAL" clId="{B6BC1662-8005-3D48-9542-080BF44CB9BB}" dt="2022-01-28T12:29:49.582" v="1" actId="20577"/>
        <pc:sldMkLst>
          <pc:docMk/>
          <pc:sldMk cId="1872934168" sldId="297"/>
        </pc:sldMkLst>
      </pc:sldChg>
    </pc:docChg>
  </pc:docChgLst>
  <pc:docChgLst>
    <pc:chgData name="Janneke Holmström Jacobs" userId="S::janneke.jacobs@umea.se::7e4ab23f-3997-4c16-b6c8-96c9504ce036" providerId="AD" clId="Web-{C4DB9076-6B45-4BE7-92CF-5469407F6C89}"/>
    <pc:docChg chg="addSld delSld modSld sldOrd">
      <pc:chgData name="Janneke Holmström Jacobs" userId="S::janneke.jacobs@umea.se::7e4ab23f-3997-4c16-b6c8-96c9504ce036" providerId="AD" clId="Web-{C4DB9076-6B45-4BE7-92CF-5469407F6C89}" dt="2023-01-23T15:02:14.389" v="574"/>
      <pc:docMkLst>
        <pc:docMk/>
      </pc:docMkLst>
      <pc:sldChg chg="ord modNotes">
        <pc:chgData name="Janneke Holmström Jacobs" userId="S::janneke.jacobs@umea.se::7e4ab23f-3997-4c16-b6c8-96c9504ce036" providerId="AD" clId="Web-{C4DB9076-6B45-4BE7-92CF-5469407F6C89}" dt="2023-01-23T15:01:35.794" v="572"/>
        <pc:sldMkLst>
          <pc:docMk/>
          <pc:sldMk cId="504912156" sldId="259"/>
        </pc:sldMkLst>
      </pc:sldChg>
      <pc:sldChg chg="modSp modNotes">
        <pc:chgData name="Janneke Holmström Jacobs" userId="S::janneke.jacobs@umea.se::7e4ab23f-3997-4c16-b6c8-96c9504ce036" providerId="AD" clId="Web-{C4DB9076-6B45-4BE7-92CF-5469407F6C89}" dt="2023-01-23T14:55:33.711" v="427"/>
        <pc:sldMkLst>
          <pc:docMk/>
          <pc:sldMk cId="925549334" sldId="264"/>
        </pc:sldMkLst>
        <pc:spChg chg="mod">
          <ac:chgData name="Janneke Holmström Jacobs" userId="S::janneke.jacobs@umea.se::7e4ab23f-3997-4c16-b6c8-96c9504ce036" providerId="AD" clId="Web-{C4DB9076-6B45-4BE7-92CF-5469407F6C89}" dt="2023-01-23T14:55:09.930" v="419" actId="20577"/>
          <ac:spMkLst>
            <pc:docMk/>
            <pc:sldMk cId="925549334" sldId="264"/>
            <ac:spMk id="2" creationId="{0E65B1C4-E575-449A-B448-409A5F64DDB9}"/>
          </ac:spMkLst>
        </pc:spChg>
      </pc:sldChg>
      <pc:sldChg chg="modNotes">
        <pc:chgData name="Janneke Holmström Jacobs" userId="S::janneke.jacobs@umea.se::7e4ab23f-3997-4c16-b6c8-96c9504ce036" providerId="AD" clId="Web-{C4DB9076-6B45-4BE7-92CF-5469407F6C89}" dt="2023-01-23T15:00:47.528" v="563"/>
        <pc:sldMkLst>
          <pc:docMk/>
          <pc:sldMk cId="3327029133" sldId="267"/>
        </pc:sldMkLst>
      </pc:sldChg>
      <pc:sldChg chg="addSp delSp">
        <pc:chgData name="Janneke Holmström Jacobs" userId="S::janneke.jacobs@umea.se::7e4ab23f-3997-4c16-b6c8-96c9504ce036" providerId="AD" clId="Web-{C4DB9076-6B45-4BE7-92CF-5469407F6C89}" dt="2023-01-23T14:44:50.797" v="11"/>
        <pc:sldMkLst>
          <pc:docMk/>
          <pc:sldMk cId="1872934168" sldId="297"/>
        </pc:sldMkLst>
        <pc:picChg chg="del">
          <ac:chgData name="Janneke Holmström Jacobs" userId="S::janneke.jacobs@umea.se::7e4ab23f-3997-4c16-b6c8-96c9504ce036" providerId="AD" clId="Web-{C4DB9076-6B45-4BE7-92CF-5469407F6C89}" dt="2023-01-23T14:44:21.234" v="10"/>
          <ac:picMkLst>
            <pc:docMk/>
            <pc:sldMk cId="1872934168" sldId="297"/>
            <ac:picMk id="3" creationId="{6A53B424-D23C-4FEC-B9DC-389524393EB7}"/>
          </ac:picMkLst>
        </pc:picChg>
        <pc:picChg chg="add">
          <ac:chgData name="Janneke Holmström Jacobs" userId="S::janneke.jacobs@umea.se::7e4ab23f-3997-4c16-b6c8-96c9504ce036" providerId="AD" clId="Web-{C4DB9076-6B45-4BE7-92CF-5469407F6C89}" dt="2023-01-23T14:44:50.797" v="11"/>
          <ac:picMkLst>
            <pc:docMk/>
            <pc:sldMk cId="1872934168" sldId="297"/>
            <ac:picMk id="5" creationId="{5092837C-DC11-7262-AE4A-8A006D8FF4E9}"/>
          </ac:picMkLst>
        </pc:picChg>
      </pc:sldChg>
      <pc:sldChg chg="modNotes">
        <pc:chgData name="Janneke Holmström Jacobs" userId="S::janneke.jacobs@umea.se::7e4ab23f-3997-4c16-b6c8-96c9504ce036" providerId="AD" clId="Web-{C4DB9076-6B45-4BE7-92CF-5469407F6C89}" dt="2023-01-23T14:59:42.058" v="561"/>
        <pc:sldMkLst>
          <pc:docMk/>
          <pc:sldMk cId="508451390" sldId="324"/>
        </pc:sldMkLst>
      </pc:sldChg>
      <pc:sldChg chg="modNotes">
        <pc:chgData name="Janneke Holmström Jacobs" userId="S::janneke.jacobs@umea.se::7e4ab23f-3997-4c16-b6c8-96c9504ce036" providerId="AD" clId="Web-{C4DB9076-6B45-4BE7-92CF-5469407F6C89}" dt="2023-01-23T14:53:12.881" v="372"/>
        <pc:sldMkLst>
          <pc:docMk/>
          <pc:sldMk cId="1892374607" sldId="327"/>
        </pc:sldMkLst>
      </pc:sldChg>
      <pc:sldChg chg="modNotes">
        <pc:chgData name="Janneke Holmström Jacobs" userId="S::janneke.jacobs@umea.se::7e4ab23f-3997-4c16-b6c8-96c9504ce036" providerId="AD" clId="Web-{C4DB9076-6B45-4BE7-92CF-5469407F6C89}" dt="2023-01-23T14:58:25.651" v="546"/>
        <pc:sldMkLst>
          <pc:docMk/>
          <pc:sldMk cId="1751843778" sldId="329"/>
        </pc:sldMkLst>
      </pc:sldChg>
      <pc:sldChg chg="del">
        <pc:chgData name="Janneke Holmström Jacobs" userId="S::janneke.jacobs@umea.se::7e4ab23f-3997-4c16-b6c8-96c9504ce036" providerId="AD" clId="Web-{C4DB9076-6B45-4BE7-92CF-5469407F6C89}" dt="2023-01-23T15:01:39.107" v="573"/>
        <pc:sldMkLst>
          <pc:docMk/>
          <pc:sldMk cId="230158138" sldId="330"/>
        </pc:sldMkLst>
      </pc:sldChg>
      <pc:sldChg chg="ord">
        <pc:chgData name="Janneke Holmström Jacobs" userId="S::janneke.jacobs@umea.se::7e4ab23f-3997-4c16-b6c8-96c9504ce036" providerId="AD" clId="Web-{C4DB9076-6B45-4BE7-92CF-5469407F6C89}" dt="2023-01-23T15:02:14.389" v="574"/>
        <pc:sldMkLst>
          <pc:docMk/>
          <pc:sldMk cId="2242113014" sldId="331"/>
        </pc:sldMkLst>
      </pc:sldChg>
      <pc:sldChg chg="modNotes">
        <pc:chgData name="Janneke Holmström Jacobs" userId="S::janneke.jacobs@umea.se::7e4ab23f-3997-4c16-b6c8-96c9504ce036" providerId="AD" clId="Web-{C4DB9076-6B45-4BE7-92CF-5469407F6C89}" dt="2023-01-23T14:58:01.104" v="543"/>
        <pc:sldMkLst>
          <pc:docMk/>
          <pc:sldMk cId="4153113916" sldId="332"/>
        </pc:sldMkLst>
      </pc:sldChg>
      <pc:sldChg chg="modSp">
        <pc:chgData name="Janneke Holmström Jacobs" userId="S::janneke.jacobs@umea.se::7e4ab23f-3997-4c16-b6c8-96c9504ce036" providerId="AD" clId="Web-{C4DB9076-6B45-4BE7-92CF-5469407F6C89}" dt="2023-01-23T14:43:19.655" v="9" actId="20577"/>
        <pc:sldMkLst>
          <pc:docMk/>
          <pc:sldMk cId="1149086441" sldId="336"/>
        </pc:sldMkLst>
        <pc:spChg chg="mod">
          <ac:chgData name="Janneke Holmström Jacobs" userId="S::janneke.jacobs@umea.se::7e4ab23f-3997-4c16-b6c8-96c9504ce036" providerId="AD" clId="Web-{C4DB9076-6B45-4BE7-92CF-5469407F6C89}" dt="2023-01-23T14:43:19.655" v="9" actId="20577"/>
          <ac:spMkLst>
            <pc:docMk/>
            <pc:sldMk cId="1149086441" sldId="336"/>
            <ac:spMk id="2" creationId="{F4F532E0-B398-93BF-A9FB-15A061DA9B64}"/>
          </ac:spMkLst>
        </pc:spChg>
      </pc:sldChg>
      <pc:sldChg chg="modNotes">
        <pc:chgData name="Janneke Holmström Jacobs" userId="S::janneke.jacobs@umea.se::7e4ab23f-3997-4c16-b6c8-96c9504ce036" providerId="AD" clId="Web-{C4DB9076-6B45-4BE7-92CF-5469407F6C89}" dt="2023-01-23T14:52:08.755" v="272"/>
        <pc:sldMkLst>
          <pc:docMk/>
          <pc:sldMk cId="489225119" sldId="338"/>
        </pc:sldMkLst>
      </pc:sldChg>
      <pc:sldChg chg="modNotes">
        <pc:chgData name="Janneke Holmström Jacobs" userId="S::janneke.jacobs@umea.se::7e4ab23f-3997-4c16-b6c8-96c9504ce036" providerId="AD" clId="Web-{C4DB9076-6B45-4BE7-92CF-5469407F6C89}" dt="2023-01-23T14:54:27.617" v="412"/>
        <pc:sldMkLst>
          <pc:docMk/>
          <pc:sldMk cId="474425703" sldId="340"/>
        </pc:sldMkLst>
      </pc:sldChg>
      <pc:sldChg chg="modNotes">
        <pc:chgData name="Janneke Holmström Jacobs" userId="S::janneke.jacobs@umea.se::7e4ab23f-3997-4c16-b6c8-96c9504ce036" providerId="AD" clId="Web-{C4DB9076-6B45-4BE7-92CF-5469407F6C89}" dt="2023-01-23T14:53:29.663" v="374"/>
        <pc:sldMkLst>
          <pc:docMk/>
          <pc:sldMk cId="4086987409" sldId="341"/>
        </pc:sldMkLst>
      </pc:sldChg>
      <pc:sldChg chg="del">
        <pc:chgData name="Janneke Holmström Jacobs" userId="S::janneke.jacobs@umea.se::7e4ab23f-3997-4c16-b6c8-96c9504ce036" providerId="AD" clId="Web-{C4DB9076-6B45-4BE7-92CF-5469407F6C89}" dt="2023-01-23T14:45:30" v="23"/>
        <pc:sldMkLst>
          <pc:docMk/>
          <pc:sldMk cId="3166167762" sldId="343"/>
        </pc:sldMkLst>
      </pc:sldChg>
      <pc:sldChg chg="modSp add replId modNotes">
        <pc:chgData name="Janneke Holmström Jacobs" userId="S::janneke.jacobs@umea.se::7e4ab23f-3997-4c16-b6c8-96c9504ce036" providerId="AD" clId="Web-{C4DB9076-6B45-4BE7-92CF-5469407F6C89}" dt="2023-01-23T14:46:58.939" v="86"/>
        <pc:sldMkLst>
          <pc:docMk/>
          <pc:sldMk cId="3680455607" sldId="346"/>
        </pc:sldMkLst>
        <pc:spChg chg="mod">
          <ac:chgData name="Janneke Holmström Jacobs" userId="S::janneke.jacobs@umea.se::7e4ab23f-3997-4c16-b6c8-96c9504ce036" providerId="AD" clId="Web-{C4DB9076-6B45-4BE7-92CF-5469407F6C89}" dt="2023-01-23T14:45:17.750" v="22" actId="20577"/>
          <ac:spMkLst>
            <pc:docMk/>
            <pc:sldMk cId="3680455607" sldId="346"/>
            <ac:spMk id="2" creationId="{7A3C1AF1-7016-4987-9D43-67A93268A16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6BCDE881-D772-41C7-AC68-FDEB05514C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1A5221C3-5EA6-4A96-97FC-FDC1E1A889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86C564-DA1E-4FB5-BB9D-F130B25CC81B}" type="datetimeFigureOut">
              <a:rPr lang="sv-SE" smtClean="0"/>
              <a:t>2023-02-23</a:t>
            </a:fld>
            <a:endParaRPr lang="sv-SE"/>
          </a:p>
        </p:txBody>
      </p:sp>
      <p:sp>
        <p:nvSpPr>
          <p:cNvPr id="4" name="Platshållare för sidfot 3">
            <a:extLst>
              <a:ext uri="{FF2B5EF4-FFF2-40B4-BE49-F238E27FC236}">
                <a16:creationId xmlns:a16="http://schemas.microsoft.com/office/drawing/2014/main" id="{AE1FCE50-A003-42EB-A35B-AAED53B8B6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00923405-4E4F-4963-9980-C46E939019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FAB62B-9860-4DEF-A6C5-1D40FE8789D8}" type="slidenum">
              <a:rPr lang="sv-SE" smtClean="0"/>
              <a:t>‹#›</a:t>
            </a:fld>
            <a:endParaRPr lang="sv-SE"/>
          </a:p>
        </p:txBody>
      </p:sp>
    </p:spTree>
    <p:extLst>
      <p:ext uri="{BB962C8B-B14F-4D97-AF65-F5344CB8AC3E}">
        <p14:creationId xmlns:p14="http://schemas.microsoft.com/office/powerpoint/2010/main" val="2016545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9C3D28-2050-EF44-A7D3-E0C699535EBD}" type="datetimeFigureOut">
              <a:rPr lang="en-SE" smtClean="0"/>
              <a:t>02/23/2023</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DC3FE-5470-A146-9873-FD79F884AE51}" type="slidenum">
              <a:rPr lang="en-SE" smtClean="0"/>
              <a:t>‹#›</a:t>
            </a:fld>
            <a:endParaRPr lang="en-SE"/>
          </a:p>
        </p:txBody>
      </p:sp>
    </p:spTree>
    <p:extLst>
      <p:ext uri="{BB962C8B-B14F-4D97-AF65-F5344CB8AC3E}">
        <p14:creationId xmlns:p14="http://schemas.microsoft.com/office/powerpoint/2010/main" val="405601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Cf79KXBCID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61DC3FE-5470-A146-9873-FD79F884AE51}" type="slidenum">
              <a:rPr lang="en-SE" smtClean="0"/>
              <a:t>1</a:t>
            </a:fld>
            <a:endParaRPr lang="en-SE"/>
          </a:p>
        </p:txBody>
      </p:sp>
    </p:spTree>
    <p:extLst>
      <p:ext uri="{BB962C8B-B14F-4D97-AF65-F5344CB8AC3E}">
        <p14:creationId xmlns:p14="http://schemas.microsoft.com/office/powerpoint/2010/main" val="866969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Förväntningar på vad en mamma och en pappa ska göra kan se olika ut i olika samhällen. </a:t>
            </a:r>
            <a:endParaRPr lang="en-US"/>
          </a:p>
          <a:p>
            <a:endParaRPr lang="sv-SE"/>
          </a:p>
          <a:p>
            <a:pPr marL="171450" indent="-171450">
              <a:buFont typeface="Wingdings"/>
              <a:buChar char="Ø"/>
            </a:pPr>
            <a:r>
              <a:rPr lang="sv-SE"/>
              <a:t>Vad ska en bra mamma göra? </a:t>
            </a:r>
            <a:endParaRPr lang="en-US"/>
          </a:p>
          <a:p>
            <a:pPr marL="171450" indent="-171450">
              <a:buFont typeface="Wingdings"/>
              <a:buChar char="Ø"/>
            </a:pPr>
            <a:r>
              <a:rPr lang="sv-SE"/>
              <a:t>Hur ska en bra mamma vara?</a:t>
            </a:r>
            <a:endParaRPr lang="en-US">
              <a:cs typeface="Calibri"/>
            </a:endParaRPr>
          </a:p>
          <a:p>
            <a:pPr marL="171450" indent="-171450">
              <a:buFont typeface="Wingdings"/>
              <a:buChar char="Ø"/>
            </a:pPr>
            <a:r>
              <a:rPr lang="sv-SE"/>
              <a:t>Vad ska en bra pappa göra? </a:t>
            </a:r>
            <a:endParaRPr lang="en-US"/>
          </a:p>
          <a:p>
            <a:pPr marL="171450" indent="-171450">
              <a:buFont typeface="Wingdings"/>
              <a:buChar char="Ø"/>
            </a:pPr>
            <a:r>
              <a:rPr lang="sv-SE"/>
              <a:t>Hur ska en bra pappa vara?</a:t>
            </a:r>
            <a:endParaRPr lang="en-US">
              <a:cs typeface="Calibri" panose="020F0502020204030204"/>
            </a:endParaRPr>
          </a:p>
          <a:p>
            <a:br>
              <a:rPr lang="sv-SE"/>
            </a:br>
            <a:endParaRPr lang="sv-SE"/>
          </a:p>
          <a:p>
            <a:endParaRPr lang="en-US">
              <a:cs typeface="Calibri"/>
            </a:endParaRPr>
          </a:p>
        </p:txBody>
      </p:sp>
      <p:sp>
        <p:nvSpPr>
          <p:cNvPr id="4" name="Platshållare för bildnummer 3"/>
          <p:cNvSpPr>
            <a:spLocks noGrp="1"/>
          </p:cNvSpPr>
          <p:nvPr>
            <p:ph type="sldNum" sz="quarter" idx="5"/>
          </p:nvPr>
        </p:nvSpPr>
        <p:spPr/>
        <p:txBody>
          <a:bodyPr/>
          <a:lstStyle/>
          <a:p>
            <a:fld id="{261DC3FE-5470-A146-9873-FD79F884AE51}" type="slidenum">
              <a:rPr lang="en-SE" smtClean="0"/>
              <a:t>10</a:t>
            </a:fld>
            <a:endParaRPr lang="en-SE"/>
          </a:p>
        </p:txBody>
      </p:sp>
    </p:spTree>
    <p:extLst>
      <p:ext uri="{BB962C8B-B14F-4D97-AF65-F5344CB8AC3E}">
        <p14:creationId xmlns:p14="http://schemas.microsoft.com/office/powerpoint/2010/main" val="1818571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Normer är oskrivna regler. Normerna för vad det innebär att vara pappa är i förändring. </a:t>
            </a:r>
          </a:p>
          <a:p>
            <a:r>
              <a:rPr lang="sv-SE" dirty="0"/>
              <a:t>Synen på hur en pappa ska vara har förändrats de senaste årtiondena. </a:t>
            </a:r>
            <a:br>
              <a:rPr lang="sv-SE" dirty="0"/>
            </a:br>
            <a:r>
              <a:rPr lang="sv-SE" dirty="0"/>
              <a:t>Det är mycket vanligare att se föräldralediga pappor med barnvagn nu än tidigare.</a:t>
            </a:r>
          </a:p>
          <a:p>
            <a:r>
              <a:rPr lang="sv-SE" dirty="0"/>
              <a:t>Pappor som har en familj med små barn jobbar mindre än andra män. </a:t>
            </a:r>
          </a:p>
          <a:p>
            <a:r>
              <a:rPr lang="sv-SE" dirty="0"/>
              <a:t>Pappor är också föräldralediga mer än tidigare. Men förändringen går långsamt och mammor är fortfarande hemma mer.</a:t>
            </a:r>
          </a:p>
          <a:p>
            <a:endParaRPr lang="sv-SE" dirty="0"/>
          </a:p>
          <a:p>
            <a:r>
              <a:rPr lang="sv-SE" dirty="0"/>
              <a:t>I många länder får pappor bara vara lediga några dagar när bebisen är född.</a:t>
            </a:r>
          </a:p>
          <a:p>
            <a:pPr marL="171450" indent="-171450">
              <a:buFont typeface="Wingdings" panose="05000000000000000000" pitchFamily="2" charset="2"/>
              <a:buChar char="Ø"/>
            </a:pPr>
            <a:r>
              <a:rPr lang="sv-SE" dirty="0"/>
              <a:t>Hur är det i ditt hemland?</a:t>
            </a:r>
          </a:p>
          <a:p>
            <a:pPr marL="171450" indent="-171450">
              <a:buFont typeface="Wingdings" panose="05000000000000000000" pitchFamily="2" charset="2"/>
              <a:buChar char="Ø"/>
            </a:pPr>
            <a:r>
              <a:rPr lang="sv-SE" dirty="0"/>
              <a:t>Vilka fördelar finns det när både pappor och mammor får vara föräldralediga?</a:t>
            </a:r>
          </a:p>
          <a:p>
            <a:pPr marL="171450" indent="-171450">
              <a:buFont typeface="Wingdings" panose="05000000000000000000" pitchFamily="2" charset="2"/>
              <a:buChar char="Ø"/>
            </a:pPr>
            <a:r>
              <a:rPr lang="sv-SE" dirty="0"/>
              <a:t>Finns det nackdelar?</a:t>
            </a:r>
          </a:p>
          <a:p>
            <a:endParaRPr lang="sv-SE" dirty="0"/>
          </a:p>
        </p:txBody>
      </p:sp>
      <p:sp>
        <p:nvSpPr>
          <p:cNvPr id="4" name="Platshållare för bildnummer 3"/>
          <p:cNvSpPr>
            <a:spLocks noGrp="1"/>
          </p:cNvSpPr>
          <p:nvPr>
            <p:ph type="sldNum" sz="quarter" idx="5"/>
          </p:nvPr>
        </p:nvSpPr>
        <p:spPr/>
        <p:txBody>
          <a:bodyPr/>
          <a:lstStyle/>
          <a:p>
            <a:fld id="{261DC3FE-5470-A146-9873-FD79F884AE51}" type="slidenum">
              <a:rPr lang="en-SE" smtClean="0"/>
              <a:t>11</a:t>
            </a:fld>
            <a:endParaRPr lang="en-SE"/>
          </a:p>
        </p:txBody>
      </p:sp>
    </p:spTree>
    <p:extLst>
      <p:ext uri="{BB962C8B-B14F-4D97-AF65-F5344CB8AC3E}">
        <p14:creationId xmlns:p14="http://schemas.microsoft.com/office/powerpoint/2010/main" val="3846916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t>Det är viktigt att flickor och pojkar ska ha samma möjligheter och rättigheter. Ingen ska bli begränsad på grund av sitt kön, men ofta finns det olika förväntningar på hur en flicka och en pojke ska vara och vad de ska göra. Flickor och pojkar är lika mycket värda och ska behandlas med samma respekt.</a:t>
            </a:r>
          </a:p>
          <a:p>
            <a:pPr>
              <a:defRPr/>
            </a:pPr>
            <a:r>
              <a:rPr lang="sv-SE" dirty="0">
                <a:cs typeface="+mn-lt"/>
              </a:rPr>
              <a:t>I Sverige finns en lag som heter Diskrimineringslagen. Den lagen säger att ingen får bli </a:t>
            </a:r>
            <a:r>
              <a:rPr lang="sv-SE" b="1" dirty="0">
                <a:cs typeface="+mn-lt"/>
              </a:rPr>
              <a:t>diskriminerad</a:t>
            </a:r>
            <a:r>
              <a:rPr lang="sv-SE" dirty="0">
                <a:cs typeface="+mn-lt"/>
              </a:rPr>
              <a:t> (sämre behandlad) på grund av att den är en flicka eller en pojke.</a:t>
            </a:r>
            <a:br>
              <a:rPr lang="sv-SE" dirty="0">
                <a:cs typeface="+mn-lt"/>
              </a:rPr>
            </a:br>
            <a:endParaRPr lang="sv-SE" dirty="0">
              <a:cs typeface="+mn-lt"/>
            </a:endParaRPr>
          </a:p>
          <a:p>
            <a:pPr marL="171450" indent="-171450">
              <a:buFont typeface="Wingdings" panose="05000000000000000000" pitchFamily="2" charset="2"/>
              <a:buChar char="Ø"/>
              <a:defRPr/>
            </a:pPr>
            <a:r>
              <a:rPr lang="sv-SE" dirty="0">
                <a:cs typeface="+mn-lt"/>
              </a:rPr>
              <a:t>Har flickor och pojkar samma möjligheter och rättigheter i ditt hemland?</a:t>
            </a:r>
            <a:endParaRPr lang="sv-SE" dirty="0"/>
          </a:p>
          <a:p>
            <a:pPr marL="171450" indent="-171450">
              <a:buFont typeface="Wingdings,Sans-Serif"/>
              <a:buChar char="Ø"/>
              <a:defRPr/>
            </a:pPr>
            <a:r>
              <a:rPr lang="sv-SE" dirty="0"/>
              <a:t>Hur var det för dig när du växte upp? Fanns det saker du fick göra eller inte fick göra på grund av att du var flicka/pojke? </a:t>
            </a:r>
          </a:p>
          <a:p>
            <a:pPr marL="171450" indent="-171450">
              <a:buFont typeface="Wingdings,Sans-Serif"/>
              <a:buChar char="Ø"/>
              <a:defRPr/>
            </a:pPr>
            <a:r>
              <a:rPr lang="sv-SE" dirty="0">
                <a:cs typeface="Calibri"/>
              </a:rPr>
              <a:t>Fanns det saker som du var tvungen att göra på grund av att du var flicka/pojke?</a:t>
            </a:r>
          </a:p>
          <a:p>
            <a:endParaRPr lang="en-US" dirty="0">
              <a:cs typeface="Calibri"/>
            </a:endParaRPr>
          </a:p>
          <a:p>
            <a:endParaRPr lang="en-US" dirty="0">
              <a:cs typeface="Calibri"/>
            </a:endParaRPr>
          </a:p>
          <a:p>
            <a:r>
              <a:rPr lang="en-US" dirty="0" err="1">
                <a:cs typeface="Calibri"/>
              </a:rPr>
              <a:t>Även</a:t>
            </a:r>
            <a:r>
              <a:rPr lang="en-US" dirty="0">
                <a:cs typeface="Calibri"/>
              </a:rPr>
              <a:t> om </a:t>
            </a:r>
            <a:r>
              <a:rPr lang="en-US" dirty="0" err="1">
                <a:cs typeface="Calibri"/>
              </a:rPr>
              <a:t>pojkar</a:t>
            </a:r>
            <a:r>
              <a:rPr lang="en-US" dirty="0">
                <a:cs typeface="Calibri"/>
              </a:rPr>
              <a:t> och </a:t>
            </a:r>
            <a:r>
              <a:rPr lang="en-US" dirty="0" err="1">
                <a:cs typeface="Calibri"/>
              </a:rPr>
              <a:t>flickor</a:t>
            </a:r>
            <a:r>
              <a:rPr lang="en-US" dirty="0">
                <a:cs typeface="Calibri"/>
              </a:rPr>
              <a:t> </a:t>
            </a:r>
            <a:r>
              <a:rPr lang="en-US" dirty="0" err="1">
                <a:cs typeface="Calibri"/>
              </a:rPr>
              <a:t>har</a:t>
            </a:r>
            <a:r>
              <a:rPr lang="en-US" dirty="0">
                <a:cs typeface="Calibri"/>
              </a:rPr>
              <a:t> </a:t>
            </a:r>
            <a:r>
              <a:rPr lang="en-US" dirty="0" err="1">
                <a:cs typeface="Calibri"/>
              </a:rPr>
              <a:t>samma</a:t>
            </a:r>
            <a:r>
              <a:rPr lang="en-US" dirty="0">
                <a:cs typeface="Calibri"/>
              </a:rPr>
              <a:t> </a:t>
            </a:r>
            <a:r>
              <a:rPr lang="en-US" dirty="0" err="1">
                <a:cs typeface="Calibri"/>
              </a:rPr>
              <a:t>möjligheter</a:t>
            </a:r>
            <a:r>
              <a:rPr lang="en-US" dirty="0">
                <a:cs typeface="Calibri"/>
              </a:rPr>
              <a:t> och </a:t>
            </a:r>
            <a:r>
              <a:rPr lang="en-US" dirty="0" err="1">
                <a:cs typeface="Calibri"/>
              </a:rPr>
              <a:t>rättigheter</a:t>
            </a:r>
            <a:r>
              <a:rPr lang="en-US" dirty="0">
                <a:cs typeface="Calibri"/>
              </a:rPr>
              <a:t> </a:t>
            </a:r>
            <a:r>
              <a:rPr lang="en-US" dirty="0" err="1">
                <a:cs typeface="Calibri"/>
              </a:rPr>
              <a:t>kan</a:t>
            </a:r>
            <a:r>
              <a:rPr lang="en-US" dirty="0">
                <a:cs typeface="Calibri"/>
              </a:rPr>
              <a:t> det </a:t>
            </a:r>
            <a:r>
              <a:rPr lang="en-US" dirty="0" err="1">
                <a:cs typeface="Calibri"/>
              </a:rPr>
              <a:t>finnas</a:t>
            </a:r>
            <a:r>
              <a:rPr lang="en-US" dirty="0">
                <a:cs typeface="Calibri"/>
              </a:rPr>
              <a:t> </a:t>
            </a:r>
            <a:r>
              <a:rPr lang="en-US" dirty="0" err="1">
                <a:cs typeface="Calibri"/>
              </a:rPr>
              <a:t>olika</a:t>
            </a:r>
            <a:r>
              <a:rPr lang="en-US" dirty="0">
                <a:cs typeface="Calibri"/>
              </a:rPr>
              <a:t> </a:t>
            </a:r>
            <a:r>
              <a:rPr lang="en-US" dirty="0" err="1">
                <a:cs typeface="Calibri"/>
              </a:rPr>
              <a:t>förväntningar</a:t>
            </a:r>
            <a:r>
              <a:rPr lang="en-US" dirty="0">
                <a:cs typeface="Calibri"/>
              </a:rPr>
              <a:t> </a:t>
            </a:r>
            <a:r>
              <a:rPr lang="en-US" dirty="0" err="1">
                <a:cs typeface="Calibri"/>
              </a:rPr>
              <a:t>på</a:t>
            </a:r>
            <a:r>
              <a:rPr lang="en-US" dirty="0">
                <a:cs typeface="Calibri"/>
              </a:rPr>
              <a:t> dem.</a:t>
            </a:r>
          </a:p>
          <a:p>
            <a:r>
              <a:rPr lang="en-US" dirty="0" err="1">
                <a:cs typeface="Calibri"/>
              </a:rPr>
              <a:t>Förväntningarna</a:t>
            </a:r>
            <a:r>
              <a:rPr lang="en-US" dirty="0">
                <a:cs typeface="Calibri"/>
              </a:rPr>
              <a:t> </a:t>
            </a:r>
            <a:r>
              <a:rPr lang="en-US" dirty="0" err="1">
                <a:cs typeface="Calibri"/>
              </a:rPr>
              <a:t>kan</a:t>
            </a:r>
            <a:r>
              <a:rPr lang="en-US" dirty="0">
                <a:cs typeface="Calibri"/>
              </a:rPr>
              <a:t> </a:t>
            </a:r>
            <a:r>
              <a:rPr lang="en-US" dirty="0" err="1">
                <a:cs typeface="Calibri"/>
              </a:rPr>
              <a:t>komma</a:t>
            </a:r>
            <a:r>
              <a:rPr lang="en-US" dirty="0">
                <a:cs typeface="Calibri"/>
              </a:rPr>
              <a:t> </a:t>
            </a:r>
            <a:r>
              <a:rPr lang="en-US" dirty="0" err="1">
                <a:cs typeface="Calibri"/>
              </a:rPr>
              <a:t>från</a:t>
            </a:r>
            <a:r>
              <a:rPr lang="en-US" dirty="0">
                <a:cs typeface="Calibri"/>
              </a:rPr>
              <a:t> </a:t>
            </a:r>
            <a:r>
              <a:rPr lang="en-US" dirty="0" err="1">
                <a:cs typeface="Calibri"/>
              </a:rPr>
              <a:t>samhället</a:t>
            </a:r>
            <a:r>
              <a:rPr lang="en-US" dirty="0">
                <a:cs typeface="Calibri"/>
              </a:rPr>
              <a:t>, </a:t>
            </a:r>
            <a:r>
              <a:rPr lang="en-US" dirty="0" err="1">
                <a:cs typeface="Calibri"/>
              </a:rPr>
              <a:t>familjen</a:t>
            </a:r>
            <a:r>
              <a:rPr lang="en-US" dirty="0">
                <a:cs typeface="Calibri"/>
              </a:rPr>
              <a:t>, </a:t>
            </a:r>
            <a:r>
              <a:rPr lang="en-US" dirty="0" err="1">
                <a:cs typeface="Calibri"/>
              </a:rPr>
              <a:t>släkten</a:t>
            </a:r>
            <a:r>
              <a:rPr lang="en-US" dirty="0">
                <a:cs typeface="Calibri"/>
              </a:rPr>
              <a:t>, </a:t>
            </a:r>
            <a:r>
              <a:rPr lang="en-US" dirty="0" err="1">
                <a:cs typeface="Calibri"/>
              </a:rPr>
              <a:t>skolan</a:t>
            </a:r>
            <a:r>
              <a:rPr lang="en-US" dirty="0">
                <a:cs typeface="Calibri"/>
              </a:rPr>
              <a:t>, </a:t>
            </a:r>
            <a:r>
              <a:rPr lang="en-US" dirty="0" err="1">
                <a:cs typeface="Calibri"/>
              </a:rPr>
              <a:t>sociala</a:t>
            </a:r>
            <a:r>
              <a:rPr lang="en-US" dirty="0">
                <a:cs typeface="Calibri"/>
              </a:rPr>
              <a:t> </a:t>
            </a:r>
            <a:r>
              <a:rPr lang="en-US" dirty="0" err="1">
                <a:cs typeface="Calibri"/>
              </a:rPr>
              <a:t>medier</a:t>
            </a:r>
            <a:r>
              <a:rPr lang="en-US" dirty="0">
                <a:cs typeface="Calibri"/>
              </a:rPr>
              <a:t> </a:t>
            </a:r>
            <a:r>
              <a:rPr lang="en-US" dirty="0" err="1">
                <a:cs typeface="Calibri"/>
              </a:rPr>
              <a:t>eller</a:t>
            </a:r>
            <a:r>
              <a:rPr lang="en-US" dirty="0">
                <a:cs typeface="Calibri"/>
              </a:rPr>
              <a:t> </a:t>
            </a:r>
            <a:r>
              <a:rPr lang="en-US" dirty="0" err="1">
                <a:cs typeface="Calibri"/>
              </a:rPr>
              <a:t>kompisar</a:t>
            </a:r>
            <a:r>
              <a:rPr lang="en-US" dirty="0">
                <a:cs typeface="Calibri"/>
              </a:rPr>
              <a:t>. </a:t>
            </a:r>
            <a:br>
              <a:rPr lang="en-US" dirty="0">
                <a:cs typeface="Calibri"/>
              </a:rPr>
            </a:br>
            <a:r>
              <a:rPr lang="en-US" dirty="0">
                <a:cs typeface="Calibri"/>
              </a:rPr>
              <a:t>Det </a:t>
            </a:r>
            <a:r>
              <a:rPr lang="en-US" dirty="0" err="1">
                <a:cs typeface="Calibri"/>
              </a:rPr>
              <a:t>kan</a:t>
            </a:r>
            <a:r>
              <a:rPr lang="en-US" dirty="0">
                <a:cs typeface="Calibri"/>
              </a:rPr>
              <a:t> </a:t>
            </a:r>
            <a:r>
              <a:rPr lang="en-US" dirty="0" err="1">
                <a:cs typeface="Calibri"/>
              </a:rPr>
              <a:t>vara</a:t>
            </a:r>
            <a:r>
              <a:rPr lang="en-US" dirty="0">
                <a:cs typeface="Calibri"/>
              </a:rPr>
              <a:t> </a:t>
            </a:r>
            <a:r>
              <a:rPr lang="en-US" dirty="0" err="1">
                <a:cs typeface="Calibri"/>
              </a:rPr>
              <a:t>stressigt</a:t>
            </a:r>
            <a:r>
              <a:rPr lang="en-US" dirty="0">
                <a:cs typeface="Calibri"/>
              </a:rPr>
              <a:t> för </a:t>
            </a:r>
            <a:r>
              <a:rPr lang="en-US" dirty="0" err="1">
                <a:cs typeface="Calibri"/>
              </a:rPr>
              <a:t>barnet</a:t>
            </a:r>
            <a:r>
              <a:rPr lang="en-US" dirty="0">
                <a:cs typeface="Calibri"/>
              </a:rPr>
              <a:t> </a:t>
            </a:r>
            <a:r>
              <a:rPr lang="en-US" dirty="0" err="1">
                <a:cs typeface="Calibri"/>
              </a:rPr>
              <a:t>att</a:t>
            </a:r>
            <a:r>
              <a:rPr lang="en-US" dirty="0">
                <a:cs typeface="Calibri"/>
              </a:rPr>
              <a:t> </a:t>
            </a:r>
            <a:r>
              <a:rPr lang="en-US" dirty="0" err="1">
                <a:cs typeface="Calibri"/>
              </a:rPr>
              <a:t>känna</a:t>
            </a:r>
            <a:r>
              <a:rPr lang="en-US" dirty="0">
                <a:cs typeface="Calibri"/>
              </a:rPr>
              <a:t> </a:t>
            </a:r>
            <a:r>
              <a:rPr lang="en-US" dirty="0" err="1">
                <a:cs typeface="Calibri"/>
              </a:rPr>
              <a:t>att</a:t>
            </a:r>
            <a:r>
              <a:rPr lang="en-US" dirty="0">
                <a:cs typeface="Calibri"/>
              </a:rPr>
              <a:t> det </a:t>
            </a:r>
            <a:r>
              <a:rPr lang="en-US" dirty="0" err="1">
                <a:cs typeface="Calibri"/>
              </a:rPr>
              <a:t>behöver</a:t>
            </a:r>
            <a:r>
              <a:rPr lang="en-US" dirty="0">
                <a:cs typeface="Calibri"/>
              </a:rPr>
              <a:t> </a:t>
            </a:r>
            <a:r>
              <a:rPr lang="en-US" dirty="0" err="1">
                <a:cs typeface="Calibri"/>
              </a:rPr>
              <a:t>passa</a:t>
            </a:r>
            <a:r>
              <a:rPr lang="en-US" dirty="0">
                <a:cs typeface="Calibri"/>
              </a:rPr>
              <a:t> in </a:t>
            </a:r>
            <a:r>
              <a:rPr lang="en-US" dirty="0" err="1">
                <a:cs typeface="Calibri"/>
              </a:rPr>
              <a:t>eller</a:t>
            </a:r>
            <a:r>
              <a:rPr lang="en-US" dirty="0">
                <a:cs typeface="Calibri"/>
              </a:rPr>
              <a:t> leva </a:t>
            </a:r>
            <a:r>
              <a:rPr lang="en-US" dirty="0" err="1">
                <a:cs typeface="Calibri"/>
              </a:rPr>
              <a:t>upp</a:t>
            </a:r>
            <a:r>
              <a:rPr lang="en-US" dirty="0">
                <a:cs typeface="Calibri"/>
              </a:rPr>
              <a:t> till </a:t>
            </a:r>
            <a:r>
              <a:rPr lang="en-US" dirty="0" err="1">
                <a:cs typeface="Calibri"/>
              </a:rPr>
              <a:t>vissa</a:t>
            </a:r>
            <a:r>
              <a:rPr lang="en-US" dirty="0">
                <a:cs typeface="Calibri"/>
              </a:rPr>
              <a:t> </a:t>
            </a:r>
            <a:r>
              <a:rPr lang="en-US" dirty="0" err="1">
                <a:cs typeface="Calibri"/>
              </a:rPr>
              <a:t>förväntingar</a:t>
            </a:r>
            <a:r>
              <a:rPr lang="en-US" dirty="0">
                <a:cs typeface="Calibri"/>
              </a:rPr>
              <a:t>. </a:t>
            </a:r>
            <a:r>
              <a:rPr lang="en-US" dirty="0" err="1">
                <a:cs typeface="Calibri"/>
              </a:rPr>
              <a:t>Varje</a:t>
            </a:r>
            <a:r>
              <a:rPr lang="en-US" dirty="0">
                <a:cs typeface="Calibri"/>
              </a:rPr>
              <a:t> barn </a:t>
            </a:r>
            <a:r>
              <a:rPr lang="en-US" dirty="0" err="1">
                <a:cs typeface="Calibri"/>
              </a:rPr>
              <a:t>är</a:t>
            </a:r>
            <a:r>
              <a:rPr lang="en-US" dirty="0">
                <a:cs typeface="Calibri"/>
              </a:rPr>
              <a:t> </a:t>
            </a:r>
            <a:r>
              <a:rPr lang="en-US" dirty="0" err="1">
                <a:cs typeface="Calibri"/>
              </a:rPr>
              <a:t>en</a:t>
            </a:r>
            <a:r>
              <a:rPr lang="en-US" dirty="0">
                <a:cs typeface="Calibri"/>
              </a:rPr>
              <a:t> </a:t>
            </a:r>
            <a:r>
              <a:rPr lang="en-US" dirty="0" err="1">
                <a:cs typeface="Calibri"/>
              </a:rPr>
              <a:t>egen</a:t>
            </a:r>
            <a:r>
              <a:rPr lang="en-US" dirty="0">
                <a:cs typeface="Calibri"/>
              </a:rPr>
              <a:t> </a:t>
            </a:r>
            <a:r>
              <a:rPr lang="en-US" dirty="0" err="1">
                <a:cs typeface="Calibri"/>
              </a:rPr>
              <a:t>individ</a:t>
            </a:r>
            <a:r>
              <a:rPr lang="en-US" dirty="0">
                <a:cs typeface="Calibri"/>
              </a:rPr>
              <a:t> </a:t>
            </a:r>
            <a:r>
              <a:rPr lang="en-US" dirty="0" err="1">
                <a:cs typeface="Calibri"/>
              </a:rPr>
              <a:t>som</a:t>
            </a:r>
            <a:r>
              <a:rPr lang="en-US" dirty="0">
                <a:cs typeface="Calibri"/>
              </a:rPr>
              <a:t> </a:t>
            </a:r>
            <a:r>
              <a:rPr lang="en-US" dirty="0" err="1">
                <a:cs typeface="Calibri"/>
              </a:rPr>
              <a:t>har</a:t>
            </a:r>
            <a:r>
              <a:rPr lang="en-US" dirty="0">
                <a:cs typeface="Calibri"/>
              </a:rPr>
              <a:t> </a:t>
            </a:r>
            <a:r>
              <a:rPr lang="en-US" dirty="0" err="1">
                <a:cs typeface="Calibri"/>
              </a:rPr>
              <a:t>rätt</a:t>
            </a:r>
            <a:r>
              <a:rPr lang="en-US" dirty="0">
                <a:cs typeface="Calibri"/>
              </a:rPr>
              <a:t> </a:t>
            </a:r>
            <a:r>
              <a:rPr lang="en-US" dirty="0" err="1">
                <a:cs typeface="Calibri"/>
              </a:rPr>
              <a:t>att</a:t>
            </a:r>
            <a:r>
              <a:rPr lang="en-US" dirty="0">
                <a:cs typeface="Calibri"/>
              </a:rPr>
              <a:t> </a:t>
            </a:r>
            <a:r>
              <a:rPr lang="en-US" dirty="0" err="1">
                <a:cs typeface="Calibri"/>
              </a:rPr>
              <a:t>själv</a:t>
            </a:r>
            <a:r>
              <a:rPr lang="en-US" dirty="0">
                <a:cs typeface="Calibri"/>
              </a:rPr>
              <a:t> </a:t>
            </a:r>
            <a:r>
              <a:rPr lang="en-US" dirty="0" err="1">
                <a:cs typeface="Calibri"/>
              </a:rPr>
              <a:t>välja</a:t>
            </a:r>
            <a:r>
              <a:rPr lang="en-US" dirty="0">
                <a:cs typeface="Calibri"/>
              </a:rPr>
              <a:t> </a:t>
            </a:r>
            <a:r>
              <a:rPr lang="en-US" dirty="0" err="1">
                <a:cs typeface="Calibri"/>
              </a:rPr>
              <a:t>hur</a:t>
            </a:r>
            <a:r>
              <a:rPr lang="en-US" dirty="0">
                <a:cs typeface="Calibri"/>
              </a:rPr>
              <a:t> den </a:t>
            </a:r>
            <a:r>
              <a:rPr lang="en-US" dirty="0" err="1">
                <a:cs typeface="Calibri"/>
              </a:rPr>
              <a:t>vill</a:t>
            </a:r>
            <a:r>
              <a:rPr lang="en-US" dirty="0">
                <a:cs typeface="Calibri"/>
              </a:rPr>
              <a:t> </a:t>
            </a:r>
            <a:r>
              <a:rPr lang="en-US" dirty="0" err="1">
                <a:cs typeface="Calibri"/>
              </a:rPr>
              <a:t>vara</a:t>
            </a:r>
            <a:r>
              <a:rPr lang="en-US" dirty="0">
                <a:cs typeface="Calibri"/>
              </a:rPr>
              <a:t>. </a:t>
            </a:r>
          </a:p>
          <a:p>
            <a:endParaRPr lang="en-US" dirty="0">
              <a:cs typeface="Calibri"/>
            </a:endParaRPr>
          </a:p>
          <a:p>
            <a:r>
              <a:rPr lang="en-US" dirty="0">
                <a:cs typeface="Calibri"/>
              </a:rPr>
              <a:t>Film </a:t>
            </a:r>
            <a:r>
              <a:rPr lang="en-US" dirty="0" err="1">
                <a:cs typeface="Calibri"/>
              </a:rPr>
              <a:t>att</a:t>
            </a:r>
            <a:r>
              <a:rPr lang="en-US" dirty="0">
                <a:cs typeface="Calibri"/>
              </a:rPr>
              <a:t> visa till </a:t>
            </a:r>
            <a:r>
              <a:rPr lang="en-US" dirty="0" err="1">
                <a:cs typeface="Calibri"/>
              </a:rPr>
              <a:t>gruppen</a:t>
            </a:r>
            <a:r>
              <a:rPr lang="en-US" dirty="0">
                <a:cs typeface="Calibri"/>
              </a:rPr>
              <a:t>: </a:t>
            </a:r>
            <a:r>
              <a:rPr lang="en-US" dirty="0" err="1">
                <a:hlinkClick r:id="rId3"/>
              </a:rPr>
              <a:t>HollySiz</a:t>
            </a:r>
            <a:r>
              <a:rPr lang="en-US" dirty="0">
                <a:hlinkClick r:id="rId3"/>
              </a:rPr>
              <a:t> - The Light (Clip </a:t>
            </a:r>
            <a:r>
              <a:rPr lang="en-US" dirty="0" err="1">
                <a:hlinkClick r:id="rId3"/>
              </a:rPr>
              <a:t>officiel</a:t>
            </a:r>
            <a:r>
              <a:rPr lang="en-US" dirty="0">
                <a:hlinkClick r:id="rId3"/>
              </a:rPr>
              <a:t>) – YouTube</a:t>
            </a:r>
            <a:endParaRPr lang="en-US" dirty="0"/>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Platshållare för bildnummer 3"/>
          <p:cNvSpPr>
            <a:spLocks noGrp="1"/>
          </p:cNvSpPr>
          <p:nvPr>
            <p:ph type="sldNum" sz="quarter" idx="5"/>
          </p:nvPr>
        </p:nvSpPr>
        <p:spPr/>
        <p:txBody>
          <a:bodyPr/>
          <a:lstStyle/>
          <a:p>
            <a:fld id="{261DC3FE-5470-A146-9873-FD79F884AE51}" type="slidenum">
              <a:rPr lang="en-SE" smtClean="0"/>
              <a:t>12</a:t>
            </a:fld>
            <a:endParaRPr lang="en-SE"/>
          </a:p>
        </p:txBody>
      </p:sp>
    </p:spTree>
    <p:extLst>
      <p:ext uri="{BB962C8B-B14F-4D97-AF65-F5344CB8AC3E}">
        <p14:creationId xmlns:p14="http://schemas.microsoft.com/office/powerpoint/2010/main" val="4074825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Wingdings" panose="05000000000000000000" pitchFamily="2" charset="2"/>
              <a:buChar char="Ø"/>
            </a:pPr>
            <a:r>
              <a:rPr lang="sv-SE" dirty="0"/>
              <a:t>Hur uppfostrar vi barnet när det blir lite äldre? Ändras uppfostran från det att barnet var litet? </a:t>
            </a:r>
          </a:p>
          <a:p>
            <a:endParaRPr lang="sv-SE" dirty="0"/>
          </a:p>
          <a:p>
            <a:r>
              <a:rPr lang="sv-SE" dirty="0"/>
              <a:t>Ibland händer det att reglerna för flickor och pojkar ändras när de blir äldre. När barnen är små kan det gå bra att vara tillsammans med andra barn av motsatt kön, men det är något som kan ändras när barnen blir äldre. Ofta är det flickorna som begränsas i vad de får göra. Det kan ha gått bra att spela till exempel basket eller fotboll tillsammans med pojkar när flickan var liten, men när hon får mens eller blir tonåring kanske hon bara får spela med flickor. Det kan vara samma sak när det handlar om simning. </a:t>
            </a:r>
          </a:p>
          <a:p>
            <a:endParaRPr lang="sv-SE" dirty="0"/>
          </a:p>
          <a:p>
            <a:pPr marL="171450" indent="-171450">
              <a:buFont typeface="Wingdings"/>
              <a:buChar char="Ø"/>
            </a:pPr>
            <a:r>
              <a:rPr lang="sv-SE" dirty="0"/>
              <a:t>Varför kan det vara så tror du? Är det bra eller dåligt? Varför?</a:t>
            </a:r>
          </a:p>
          <a:p>
            <a:pPr marL="171450" indent="-171450">
              <a:buFont typeface="Wingdings"/>
              <a:buChar char="Ø"/>
            </a:pPr>
            <a:r>
              <a:rPr lang="sv-SE" dirty="0">
                <a:cs typeface="Calibri"/>
              </a:rPr>
              <a:t>Finns det fler regler som kan ändras för flickor i och med att de blir äldre? </a:t>
            </a:r>
          </a:p>
          <a:p>
            <a:pPr marL="171450" indent="-171450">
              <a:buFont typeface="Wingdings"/>
              <a:buChar char="Ø"/>
            </a:pPr>
            <a:r>
              <a:rPr lang="sv-SE" dirty="0">
                <a:cs typeface="Calibri"/>
              </a:rPr>
              <a:t>Finns det regler som ändras för pojkar?</a:t>
            </a:r>
          </a:p>
          <a:p>
            <a:pPr marL="0" indent="0">
              <a:buFont typeface="Wingdings"/>
              <a:buNone/>
            </a:pPr>
            <a:endParaRPr lang="sv-SE" dirty="0">
              <a:cs typeface="Calibri"/>
            </a:endParaRPr>
          </a:p>
          <a:p>
            <a:r>
              <a:rPr lang="sv-SE" dirty="0">
                <a:cs typeface="Calibri"/>
              </a:rPr>
              <a:t>Exempel på förändringar för flickor kan handla om kläder, om de får vara ute på kvällen, på vilka platser de får röra sig eller </a:t>
            </a:r>
            <a:r>
              <a:rPr lang="sv-SE">
                <a:cs typeface="Calibri"/>
              </a:rPr>
              <a:t>vilka relationer de får ha.</a:t>
            </a:r>
            <a:endParaRPr lang="sv-SE" dirty="0">
              <a:cs typeface="Calibri"/>
            </a:endParaRPr>
          </a:p>
          <a:p>
            <a:r>
              <a:rPr lang="sv-SE" dirty="0">
                <a:cs typeface="Calibri"/>
              </a:rPr>
              <a:t>Exempel på förändringar för pojkar kan handla om att de måste hålla koll på sin syster eller andra kvinnliga släktingar. </a:t>
            </a:r>
          </a:p>
          <a:p>
            <a:endParaRPr lang="sv-SE" dirty="0">
              <a:cs typeface="Calibri"/>
            </a:endParaRPr>
          </a:p>
          <a:p>
            <a:r>
              <a:rPr lang="sv-SE" dirty="0">
                <a:cs typeface="Calibri"/>
              </a:rPr>
              <a:t>Flickor som blir väldigt begränsade mår dåligt och pojkar som behöver kontrollera sin syster eller annan kvinnlig släkting mår också dåligt. </a:t>
            </a:r>
          </a:p>
          <a:p>
            <a:r>
              <a:rPr lang="sv-SE" dirty="0">
                <a:cs typeface="Calibri"/>
              </a:rPr>
              <a:t>Det händer att släktingar eller personer från samma land pressar familjer att uppfostra och kontrollera barnen på ett visst sätt. I Sverige är det du som förälder som ensam eller tillsammans med den andra föräldern bestämmer hur du eller ni uppfostrar barnet, släkten får inte lägga sig i. Alla barn har rätt till frihet och en aktiv fritid. </a:t>
            </a:r>
          </a:p>
          <a:p>
            <a:endParaRPr lang="sv-SE" dirty="0">
              <a:cs typeface="Calibri"/>
            </a:endParaRPr>
          </a:p>
          <a:p>
            <a:endParaRPr lang="sv-SE" dirty="0">
              <a:cs typeface="Calibri"/>
            </a:endParaRPr>
          </a:p>
          <a:p>
            <a:endParaRPr lang="sv-SE" dirty="0">
              <a:cs typeface="Calibri"/>
            </a:endParaRPr>
          </a:p>
          <a:p>
            <a:endParaRPr lang="sv-SE" dirty="0">
              <a:cs typeface="Calibri"/>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AB97A4CE-0009-4A1E-B0A0-264B9D4B911A}" type="slidenum">
              <a:rPr lang="sv-SE" smtClean="0"/>
              <a:t>13</a:t>
            </a:fld>
            <a:endParaRPr lang="sv-SE"/>
          </a:p>
        </p:txBody>
      </p:sp>
    </p:spTree>
    <p:extLst>
      <p:ext uri="{BB962C8B-B14F-4D97-AF65-F5344CB8AC3E}">
        <p14:creationId xmlns:p14="http://schemas.microsoft.com/office/powerpoint/2010/main" val="837153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Som förälder vill man sitt barns bästa och gör vad man tror är bäst för barnet. Det är viktigt att förbereda barnet inför vuxenlivet så att barnet kan ta hand om sig och bli självständigt när det är vuxet. Därför är det viktigt att flickor och pojkar får lära sig samma saker hemma, som att tvätta kläder och laga mat. Eftersom både män och kvinnor lönearbetar behöver både männen och kvinnorna ta ansvar för hemmet och barnen. </a:t>
            </a:r>
          </a:p>
          <a:p>
            <a:endParaRPr lang="sv-SE" dirty="0"/>
          </a:p>
          <a:p>
            <a:r>
              <a:rPr lang="sv-SE" dirty="0"/>
              <a:t>Pojkar och flickor ska få samma möjlighet att utbilda sig. Både pojkar och flickor behöver ha en meningsfull fritid för att må bra och utvecklas positivt. </a:t>
            </a:r>
          </a:p>
          <a:p>
            <a:endParaRPr lang="sv-SE" dirty="0"/>
          </a:p>
          <a:p>
            <a:pPr marL="171450" indent="-171450">
              <a:buFont typeface="Wingdings" panose="05000000000000000000" pitchFamily="2" charset="2"/>
              <a:buChar char="Ø"/>
            </a:pPr>
            <a:r>
              <a:rPr lang="sv-SE" dirty="0"/>
              <a:t>Hur uppfostrar vi självständiga barn? </a:t>
            </a:r>
          </a:p>
          <a:p>
            <a:pPr marL="171450" indent="-171450">
              <a:buFont typeface="Wingdings" panose="05000000000000000000" pitchFamily="2" charset="2"/>
              <a:buChar char="Ø"/>
            </a:pPr>
            <a:r>
              <a:rPr lang="sv-SE" dirty="0"/>
              <a:t>Hur förbereder vi flickor och pojkar rättvist inför vuxenlivet?</a:t>
            </a:r>
          </a:p>
          <a:p>
            <a:endParaRPr lang="sv-SE" dirty="0"/>
          </a:p>
        </p:txBody>
      </p:sp>
      <p:sp>
        <p:nvSpPr>
          <p:cNvPr id="4" name="Platshållare för bildnummer 3"/>
          <p:cNvSpPr>
            <a:spLocks noGrp="1"/>
          </p:cNvSpPr>
          <p:nvPr>
            <p:ph type="sldNum" sz="quarter" idx="5"/>
          </p:nvPr>
        </p:nvSpPr>
        <p:spPr/>
        <p:txBody>
          <a:bodyPr/>
          <a:lstStyle/>
          <a:p>
            <a:fld id="{261DC3FE-5470-A146-9873-FD79F884AE51}" type="slidenum">
              <a:rPr lang="en-SE" smtClean="0"/>
              <a:t>14</a:t>
            </a:fld>
            <a:endParaRPr lang="en-SE"/>
          </a:p>
        </p:txBody>
      </p:sp>
    </p:spTree>
    <p:extLst>
      <p:ext uri="{BB962C8B-B14F-4D97-AF65-F5344CB8AC3E}">
        <p14:creationId xmlns:p14="http://schemas.microsoft.com/office/powerpoint/2010/main" val="2058267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Wingdings" panose="05000000000000000000" pitchFamily="2" charset="2"/>
              <a:buChar char="Ø"/>
            </a:pPr>
            <a:r>
              <a:rPr lang="sv-SE" dirty="0"/>
              <a:t>Vad har vi pratat om idag?</a:t>
            </a:r>
          </a:p>
          <a:p>
            <a:pPr marL="171450" indent="-171450">
              <a:buFont typeface="Wingdings" panose="05000000000000000000" pitchFamily="2" charset="2"/>
              <a:buChar char="Ø"/>
            </a:pPr>
            <a:r>
              <a:rPr lang="sv-SE" dirty="0"/>
              <a:t>Vad tar du med dig från träffen?</a:t>
            </a:r>
          </a:p>
        </p:txBody>
      </p:sp>
      <p:sp>
        <p:nvSpPr>
          <p:cNvPr id="4" name="Platshållare för bildnummer 3"/>
          <p:cNvSpPr>
            <a:spLocks noGrp="1"/>
          </p:cNvSpPr>
          <p:nvPr>
            <p:ph type="sldNum" sz="quarter" idx="5"/>
          </p:nvPr>
        </p:nvSpPr>
        <p:spPr/>
        <p:txBody>
          <a:bodyPr/>
          <a:lstStyle/>
          <a:p>
            <a:fld id="{261DC3FE-5470-A146-9873-FD79F884AE51}" type="slidenum">
              <a:rPr lang="en-SE" smtClean="0"/>
              <a:t>15</a:t>
            </a:fld>
            <a:endParaRPr lang="en-SE"/>
          </a:p>
        </p:txBody>
      </p:sp>
    </p:spTree>
    <p:extLst>
      <p:ext uri="{BB962C8B-B14F-4D97-AF65-F5344CB8AC3E}">
        <p14:creationId xmlns:p14="http://schemas.microsoft.com/office/powerpoint/2010/main" val="270782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cs typeface="Calibri"/>
              </a:rPr>
              <a:t>Idag pratar vi om:</a:t>
            </a:r>
          </a:p>
          <a:p>
            <a:pPr marL="171450" indent="-171450">
              <a:buFont typeface="Arial" panose="020B0604020202020204" pitchFamily="34" charset="0"/>
              <a:buChar char="•"/>
            </a:pPr>
            <a:r>
              <a:rPr lang="sv-SE" dirty="0">
                <a:cs typeface="Calibri"/>
              </a:rPr>
              <a:t>jämställdhet och vad det innebär</a:t>
            </a:r>
          </a:p>
          <a:p>
            <a:pPr marL="171450" indent="-171450">
              <a:buFont typeface="Arial" panose="020B0604020202020204" pitchFamily="34" charset="0"/>
              <a:buChar char="•"/>
            </a:pPr>
            <a:r>
              <a:rPr lang="sv-SE" dirty="0">
                <a:cs typeface="Calibri"/>
              </a:rPr>
              <a:t>hur det har varit i Sverige förut och hur det är nu </a:t>
            </a:r>
          </a:p>
          <a:p>
            <a:pPr marL="171450" indent="-171450">
              <a:buFont typeface="Arial" panose="020B0604020202020204" pitchFamily="34" charset="0"/>
              <a:buChar char="•"/>
            </a:pPr>
            <a:r>
              <a:rPr lang="sv-SE" dirty="0">
                <a:cs typeface="Calibri"/>
              </a:rPr>
              <a:t>betalt och obetalt arbete </a:t>
            </a:r>
          </a:p>
          <a:p>
            <a:pPr marL="171450" indent="-171450">
              <a:buFont typeface="Arial" panose="020B0604020202020204" pitchFamily="34" charset="0"/>
              <a:buChar char="•"/>
            </a:pPr>
            <a:r>
              <a:rPr lang="sv-SE" dirty="0">
                <a:cs typeface="Calibri"/>
              </a:rPr>
              <a:t>vem som ska göra vad hemma och om barnen ska hjälpa till</a:t>
            </a:r>
          </a:p>
          <a:p>
            <a:pPr marL="171450" indent="-171450">
              <a:buFont typeface="Arial" panose="020B0604020202020204" pitchFamily="34" charset="0"/>
              <a:buChar char="•"/>
            </a:pPr>
            <a:r>
              <a:rPr lang="sv-SE" dirty="0">
                <a:cs typeface="Calibri"/>
              </a:rPr>
              <a:t>hur vi kan förbereda våra barn för vuxenlivet</a:t>
            </a:r>
          </a:p>
          <a:p>
            <a:endParaRPr lang="sv-SE" dirty="0">
              <a:cs typeface="Calibri"/>
            </a:endParaRPr>
          </a:p>
        </p:txBody>
      </p:sp>
      <p:sp>
        <p:nvSpPr>
          <p:cNvPr id="4" name="Platshållare för bildnummer 3"/>
          <p:cNvSpPr>
            <a:spLocks noGrp="1"/>
          </p:cNvSpPr>
          <p:nvPr>
            <p:ph type="sldNum" sz="quarter" idx="5"/>
          </p:nvPr>
        </p:nvSpPr>
        <p:spPr/>
        <p:txBody>
          <a:bodyPr/>
          <a:lstStyle/>
          <a:p>
            <a:fld id="{261DC3FE-5470-A146-9873-FD79F884AE51}" type="slidenum">
              <a:rPr lang="en-SE" smtClean="0"/>
              <a:t>2</a:t>
            </a:fld>
            <a:endParaRPr lang="en-SE"/>
          </a:p>
        </p:txBody>
      </p:sp>
    </p:spTree>
    <p:extLst>
      <p:ext uri="{BB962C8B-B14F-4D97-AF65-F5344CB8AC3E}">
        <p14:creationId xmlns:p14="http://schemas.microsoft.com/office/powerpoint/2010/main" val="66534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t>Artikel 2: Alla barn är lika mycket värda och har samma rättigheter. Ingen får till exempel diskrimineras på grund av kön.</a:t>
            </a:r>
          </a:p>
          <a:p>
            <a:pPr>
              <a:defRPr/>
            </a:pPr>
            <a:endParaRPr lang="sv-SE" dirty="0"/>
          </a:p>
          <a:p>
            <a:pPr>
              <a:defRPr/>
            </a:pPr>
            <a:r>
              <a:rPr lang="sv-SE" dirty="0"/>
              <a:t>Artikel 18: Föräldrar har tillsammans ansvar för barnet. De ska alltid tänka på vad som är bäst för barnet. Sverige ska hjälpa föräldrarna att vara bra föräldrar. Till exempel ska det finnas förskola när föräldrarna arbetar.</a:t>
            </a:r>
          </a:p>
          <a:p>
            <a:pPr>
              <a:defRPr/>
            </a:pPr>
            <a:endParaRPr lang="sv-SE" dirty="0">
              <a:cs typeface="Calibri"/>
            </a:endParaRPr>
          </a:p>
        </p:txBody>
      </p:sp>
      <p:sp>
        <p:nvSpPr>
          <p:cNvPr id="4" name="Platshållare för bildnummer 3"/>
          <p:cNvSpPr>
            <a:spLocks noGrp="1"/>
          </p:cNvSpPr>
          <p:nvPr>
            <p:ph type="sldNum" sz="quarter" idx="5"/>
          </p:nvPr>
        </p:nvSpPr>
        <p:spPr/>
        <p:txBody>
          <a:bodyPr/>
          <a:lstStyle/>
          <a:p>
            <a:fld id="{261DC3FE-5470-A146-9873-FD79F884AE51}" type="slidenum">
              <a:rPr lang="en-SE" smtClean="0"/>
              <a:t>3</a:t>
            </a:fld>
            <a:endParaRPr lang="en-SE"/>
          </a:p>
        </p:txBody>
      </p:sp>
    </p:spTree>
    <p:extLst>
      <p:ext uri="{BB962C8B-B14F-4D97-AF65-F5344CB8AC3E}">
        <p14:creationId xmlns:p14="http://schemas.microsoft.com/office/powerpoint/2010/main" val="1247638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dirty="0" err="1"/>
              <a:t>Jämställdhet</a:t>
            </a:r>
            <a:r>
              <a:rPr lang="en-US" dirty="0"/>
              <a:t> </a:t>
            </a:r>
            <a:r>
              <a:rPr lang="en-US" dirty="0" err="1"/>
              <a:t>innebär</a:t>
            </a:r>
            <a:r>
              <a:rPr lang="en-US" dirty="0"/>
              <a:t> </a:t>
            </a:r>
            <a:r>
              <a:rPr lang="en-US" dirty="0" err="1"/>
              <a:t>att</a:t>
            </a:r>
            <a:r>
              <a:rPr lang="en-US" dirty="0"/>
              <a:t> </a:t>
            </a:r>
            <a:r>
              <a:rPr lang="en-US" dirty="0" err="1"/>
              <a:t>kvinnor</a:t>
            </a:r>
            <a:r>
              <a:rPr lang="en-US" dirty="0"/>
              <a:t> och </a:t>
            </a:r>
            <a:r>
              <a:rPr lang="en-US" dirty="0" err="1"/>
              <a:t>män</a:t>
            </a:r>
            <a:r>
              <a:rPr lang="en-US" dirty="0"/>
              <a:t> </a:t>
            </a:r>
            <a:r>
              <a:rPr lang="en-US" dirty="0" err="1"/>
              <a:t>har</a:t>
            </a:r>
            <a:r>
              <a:rPr lang="en-US" dirty="0"/>
              <a:t> </a:t>
            </a:r>
            <a:r>
              <a:rPr lang="en-US" dirty="0" err="1"/>
              <a:t>samma</a:t>
            </a:r>
            <a:r>
              <a:rPr lang="en-US" dirty="0"/>
              <a:t> </a:t>
            </a:r>
            <a:r>
              <a:rPr lang="en-US" dirty="0" err="1"/>
              <a:t>rättigheter</a:t>
            </a:r>
            <a:r>
              <a:rPr lang="en-US" dirty="0"/>
              <a:t>, </a:t>
            </a:r>
            <a:r>
              <a:rPr lang="en-US" dirty="0" err="1"/>
              <a:t>skyldigheter</a:t>
            </a:r>
            <a:r>
              <a:rPr lang="en-US" dirty="0"/>
              <a:t> och </a:t>
            </a:r>
            <a:r>
              <a:rPr lang="en-US" dirty="0" err="1"/>
              <a:t>möjligheter</a:t>
            </a:r>
            <a:r>
              <a:rPr lang="en-US" dirty="0"/>
              <a:t> </a:t>
            </a:r>
            <a:r>
              <a:rPr lang="en-US" dirty="0" err="1"/>
              <a:t>inom</a:t>
            </a:r>
            <a:r>
              <a:rPr lang="en-US" dirty="0"/>
              <a:t> </a:t>
            </a:r>
            <a:r>
              <a:rPr lang="en-US" dirty="0" err="1"/>
              <a:t>alla</a:t>
            </a:r>
            <a:r>
              <a:rPr lang="en-US" dirty="0"/>
              <a:t> </a:t>
            </a:r>
            <a:r>
              <a:rPr lang="en-US" dirty="0" err="1"/>
              <a:t>områden</a:t>
            </a:r>
            <a:r>
              <a:rPr lang="en-US" dirty="0"/>
              <a:t> i </a:t>
            </a:r>
            <a:r>
              <a:rPr lang="en-US" dirty="0" err="1"/>
              <a:t>livet</a:t>
            </a:r>
            <a:r>
              <a:rPr lang="en-US" dirty="0"/>
              <a:t>. Det </a:t>
            </a:r>
            <a:r>
              <a:rPr lang="en-US" dirty="0" err="1"/>
              <a:t>har</a:t>
            </a:r>
            <a:r>
              <a:rPr lang="en-US" dirty="0"/>
              <a:t> </a:t>
            </a:r>
            <a:r>
              <a:rPr lang="en-US" dirty="0" err="1"/>
              <a:t>Sveriges</a:t>
            </a:r>
            <a:r>
              <a:rPr lang="en-US" dirty="0"/>
              <a:t> </a:t>
            </a:r>
            <a:r>
              <a:rPr lang="en-US" dirty="0" err="1"/>
              <a:t>regering</a:t>
            </a:r>
            <a:r>
              <a:rPr lang="en-US" dirty="0"/>
              <a:t> </a:t>
            </a:r>
            <a:r>
              <a:rPr lang="en-US" dirty="0" err="1"/>
              <a:t>bestämt</a:t>
            </a:r>
            <a:r>
              <a:rPr lang="en-US" dirty="0"/>
              <a:t> och det </a:t>
            </a:r>
            <a:r>
              <a:rPr lang="en-US" dirty="0" err="1"/>
              <a:t>är</a:t>
            </a:r>
            <a:r>
              <a:rPr lang="en-US" dirty="0"/>
              <a:t> </a:t>
            </a:r>
            <a:r>
              <a:rPr lang="en-US" dirty="0" err="1"/>
              <a:t>därför</a:t>
            </a:r>
            <a:r>
              <a:rPr lang="en-US" dirty="0"/>
              <a:t> vi </a:t>
            </a:r>
            <a:r>
              <a:rPr lang="en-US" dirty="0" err="1"/>
              <a:t>pratar</a:t>
            </a:r>
            <a:r>
              <a:rPr lang="en-US" dirty="0"/>
              <a:t> om det </a:t>
            </a:r>
            <a:r>
              <a:rPr lang="en-US" dirty="0" err="1"/>
              <a:t>idag</a:t>
            </a:r>
            <a:r>
              <a:rPr lang="en-US" dirty="0"/>
              <a:t>.</a:t>
            </a:r>
          </a:p>
          <a:p>
            <a:endParaRPr lang="en-US" dirty="0">
              <a:cs typeface="Calibri"/>
            </a:endParaRPr>
          </a:p>
          <a:p>
            <a:r>
              <a:rPr lang="en-US" dirty="0" err="1">
                <a:cs typeface="Calibri"/>
              </a:rPr>
              <a:t>När</a:t>
            </a:r>
            <a:r>
              <a:rPr lang="en-US" dirty="0">
                <a:cs typeface="Calibri"/>
              </a:rPr>
              <a:t> man </a:t>
            </a:r>
            <a:r>
              <a:rPr lang="en-US" dirty="0" err="1">
                <a:cs typeface="Calibri"/>
              </a:rPr>
              <a:t>pratar</a:t>
            </a:r>
            <a:r>
              <a:rPr lang="en-US" dirty="0">
                <a:cs typeface="Calibri"/>
              </a:rPr>
              <a:t> om </a:t>
            </a:r>
            <a:r>
              <a:rPr lang="en-US" dirty="0" err="1">
                <a:cs typeface="Calibri"/>
              </a:rPr>
              <a:t>jämställdhet</a:t>
            </a:r>
            <a:r>
              <a:rPr lang="en-US" dirty="0">
                <a:cs typeface="Calibri"/>
              </a:rPr>
              <a:t> </a:t>
            </a:r>
            <a:r>
              <a:rPr lang="en-US" dirty="0" err="1">
                <a:cs typeface="Calibri"/>
              </a:rPr>
              <a:t>pratar</a:t>
            </a:r>
            <a:r>
              <a:rPr lang="en-US" dirty="0">
                <a:cs typeface="Calibri"/>
              </a:rPr>
              <a:t> man </a:t>
            </a:r>
            <a:r>
              <a:rPr lang="en-US" dirty="0" err="1">
                <a:cs typeface="Calibri"/>
              </a:rPr>
              <a:t>ofta</a:t>
            </a:r>
            <a:r>
              <a:rPr lang="en-US" dirty="0">
                <a:cs typeface="Calibri"/>
              </a:rPr>
              <a:t> om </a:t>
            </a:r>
            <a:r>
              <a:rPr lang="en-US" dirty="0" err="1">
                <a:cs typeface="Calibri"/>
              </a:rPr>
              <a:t>vem</a:t>
            </a:r>
            <a:r>
              <a:rPr lang="en-US" dirty="0">
                <a:cs typeface="Calibri"/>
              </a:rPr>
              <a:t> </a:t>
            </a:r>
            <a:r>
              <a:rPr lang="en-US" dirty="0" err="1">
                <a:cs typeface="Calibri"/>
              </a:rPr>
              <a:t>som</a:t>
            </a:r>
            <a:r>
              <a:rPr lang="en-US" dirty="0">
                <a:cs typeface="Calibri"/>
              </a:rPr>
              <a:t> ska </a:t>
            </a:r>
            <a:r>
              <a:rPr lang="en-US" dirty="0" err="1">
                <a:cs typeface="Calibri"/>
              </a:rPr>
              <a:t>göra</a:t>
            </a:r>
            <a:r>
              <a:rPr lang="en-US" dirty="0">
                <a:cs typeface="Calibri"/>
              </a:rPr>
              <a:t> </a:t>
            </a:r>
            <a:r>
              <a:rPr lang="en-US" dirty="0" err="1">
                <a:cs typeface="Calibri"/>
              </a:rPr>
              <a:t>hushållssysslor</a:t>
            </a:r>
            <a:r>
              <a:rPr lang="en-US" dirty="0">
                <a:cs typeface="Calibri"/>
              </a:rPr>
              <a:t>, </a:t>
            </a:r>
            <a:r>
              <a:rPr lang="en-US" dirty="0" err="1">
                <a:cs typeface="Calibri"/>
              </a:rPr>
              <a:t>vem</a:t>
            </a:r>
            <a:r>
              <a:rPr lang="en-US" dirty="0">
                <a:cs typeface="Calibri"/>
              </a:rPr>
              <a:t> </a:t>
            </a:r>
            <a:r>
              <a:rPr lang="en-US" dirty="0" err="1">
                <a:cs typeface="Calibri"/>
              </a:rPr>
              <a:t>som</a:t>
            </a:r>
            <a:r>
              <a:rPr lang="en-US" dirty="0">
                <a:cs typeface="Calibri"/>
              </a:rPr>
              <a:t> ska </a:t>
            </a:r>
            <a:r>
              <a:rPr lang="en-US" dirty="0" err="1">
                <a:cs typeface="Calibri"/>
              </a:rPr>
              <a:t>jobba</a:t>
            </a:r>
            <a:r>
              <a:rPr lang="en-US" dirty="0">
                <a:cs typeface="Calibri"/>
              </a:rPr>
              <a:t>, </a:t>
            </a:r>
            <a:r>
              <a:rPr lang="en-US" dirty="0" err="1">
                <a:cs typeface="Calibri"/>
              </a:rPr>
              <a:t>vem</a:t>
            </a:r>
            <a:r>
              <a:rPr lang="en-US" dirty="0">
                <a:cs typeface="Calibri"/>
              </a:rPr>
              <a:t> </a:t>
            </a:r>
            <a:r>
              <a:rPr lang="en-US" dirty="0" err="1">
                <a:cs typeface="Calibri"/>
              </a:rPr>
              <a:t>som</a:t>
            </a:r>
            <a:r>
              <a:rPr lang="en-US" dirty="0">
                <a:cs typeface="Calibri"/>
              </a:rPr>
              <a:t> </a:t>
            </a:r>
            <a:r>
              <a:rPr lang="en-US" dirty="0" err="1">
                <a:cs typeface="Calibri"/>
              </a:rPr>
              <a:t>tjänar</a:t>
            </a:r>
            <a:r>
              <a:rPr lang="en-US" dirty="0">
                <a:cs typeface="Calibri"/>
              </a:rPr>
              <a:t> </a:t>
            </a:r>
            <a:r>
              <a:rPr lang="en-US" dirty="0" err="1">
                <a:cs typeface="Calibri"/>
              </a:rPr>
              <a:t>mest</a:t>
            </a:r>
            <a:r>
              <a:rPr lang="en-US" dirty="0">
                <a:cs typeface="Calibri"/>
              </a:rPr>
              <a:t> </a:t>
            </a:r>
            <a:r>
              <a:rPr lang="en-US" dirty="0" err="1">
                <a:cs typeface="Calibri"/>
              </a:rPr>
              <a:t>pengar</a:t>
            </a:r>
            <a:r>
              <a:rPr lang="en-US" dirty="0">
                <a:cs typeface="Calibri"/>
              </a:rPr>
              <a:t> </a:t>
            </a:r>
            <a:r>
              <a:rPr lang="en-US" dirty="0" err="1">
                <a:cs typeface="Calibri"/>
              </a:rPr>
              <a:t>eller</a:t>
            </a:r>
            <a:r>
              <a:rPr lang="en-US" dirty="0">
                <a:cs typeface="Calibri"/>
              </a:rPr>
              <a:t> </a:t>
            </a:r>
            <a:r>
              <a:rPr lang="en-US" dirty="0" err="1">
                <a:cs typeface="Calibri"/>
              </a:rPr>
              <a:t>vem</a:t>
            </a:r>
            <a:r>
              <a:rPr lang="en-US" dirty="0">
                <a:cs typeface="Calibri"/>
              </a:rPr>
              <a:t> </a:t>
            </a:r>
            <a:r>
              <a:rPr lang="en-US" dirty="0" err="1">
                <a:cs typeface="Calibri"/>
              </a:rPr>
              <a:t>som</a:t>
            </a:r>
            <a:r>
              <a:rPr lang="en-US" dirty="0">
                <a:cs typeface="Calibri"/>
              </a:rPr>
              <a:t> ska ta hand om barn.</a:t>
            </a:r>
          </a:p>
          <a:p>
            <a:endParaRPr lang="en-US" dirty="0">
              <a:cs typeface="Calibri"/>
            </a:endParaRPr>
          </a:p>
          <a:p>
            <a:pPr marL="171450" indent="-171450">
              <a:buFont typeface="Wingdings" panose="05000000000000000000" pitchFamily="2" charset="2"/>
              <a:buChar char="Ø"/>
            </a:pPr>
            <a:r>
              <a:rPr lang="en-US" dirty="0" err="1">
                <a:cs typeface="Calibri"/>
              </a:rPr>
              <a:t>Är</a:t>
            </a:r>
            <a:r>
              <a:rPr lang="en-US" dirty="0">
                <a:cs typeface="Calibri"/>
              </a:rPr>
              <a:t> det bra med </a:t>
            </a:r>
            <a:r>
              <a:rPr lang="en-US" dirty="0" err="1">
                <a:cs typeface="Calibri"/>
              </a:rPr>
              <a:t>jämställdhet</a:t>
            </a:r>
            <a:r>
              <a:rPr lang="en-US" dirty="0">
                <a:cs typeface="Calibri"/>
              </a:rPr>
              <a:t>? </a:t>
            </a:r>
          </a:p>
          <a:p>
            <a:endParaRPr lang="en-US" dirty="0">
              <a:cs typeface="Calibri"/>
            </a:endParaRPr>
          </a:p>
        </p:txBody>
      </p:sp>
      <p:sp>
        <p:nvSpPr>
          <p:cNvPr id="4" name="Platshållare för bildnummer 3"/>
          <p:cNvSpPr>
            <a:spLocks noGrp="1"/>
          </p:cNvSpPr>
          <p:nvPr>
            <p:ph type="sldNum" sz="quarter" idx="5"/>
          </p:nvPr>
        </p:nvSpPr>
        <p:spPr/>
        <p:txBody>
          <a:bodyPr/>
          <a:lstStyle/>
          <a:p>
            <a:fld id="{261DC3FE-5470-A146-9873-FD79F884AE51}" type="slidenum">
              <a:rPr lang="en-SE" smtClean="0"/>
              <a:t>4</a:t>
            </a:fld>
            <a:endParaRPr lang="en-SE"/>
          </a:p>
        </p:txBody>
      </p:sp>
    </p:spTree>
    <p:extLst>
      <p:ext uri="{BB962C8B-B14F-4D97-AF65-F5344CB8AC3E}">
        <p14:creationId xmlns:p14="http://schemas.microsoft.com/office/powerpoint/2010/main" val="3793725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känner till orden ”mammaledig” och ”pappaledig”. Egentligen heter det föräldraledig. </a:t>
            </a:r>
          </a:p>
          <a:p>
            <a:r>
              <a:rPr lang="sv-SE" dirty="0">
                <a:cs typeface="Calibri"/>
              </a:rPr>
              <a:t>När man får barn i Sverige får föräldrarna </a:t>
            </a:r>
            <a:r>
              <a:rPr lang="sv-SE" b="1" dirty="0">
                <a:cs typeface="Calibri"/>
              </a:rPr>
              <a:t>ersättning</a:t>
            </a:r>
            <a:r>
              <a:rPr lang="sv-SE" dirty="0">
                <a:cs typeface="Calibri"/>
              </a:rPr>
              <a:t> för att kunna stanna hemma och ta hand om barnet.</a:t>
            </a:r>
            <a:endParaRPr lang="sv-SE" dirty="0"/>
          </a:p>
          <a:p>
            <a:endParaRPr lang="sv-SE" dirty="0"/>
          </a:p>
          <a:p>
            <a:r>
              <a:rPr lang="sv-SE" dirty="0">
                <a:cs typeface="Calibri"/>
              </a:rPr>
              <a:t>För ungefär 90 år sedan infördes </a:t>
            </a:r>
            <a:r>
              <a:rPr lang="sv-SE" dirty="0"/>
              <a:t>Moderskapspenning</a:t>
            </a:r>
            <a:r>
              <a:rPr lang="sv-SE" dirty="0">
                <a:cs typeface="Calibri"/>
              </a:rPr>
              <a:t> som gav kvinnan rätt till ersättning för vård av barn.  </a:t>
            </a:r>
          </a:p>
          <a:p>
            <a:endParaRPr lang="sv-SE" dirty="0">
              <a:solidFill>
                <a:srgbClr val="000000"/>
              </a:solidFill>
              <a:latin typeface="NeueHaas"/>
            </a:endParaRPr>
          </a:p>
          <a:p>
            <a:r>
              <a:rPr lang="sv-SE" b="0" i="0" dirty="0">
                <a:solidFill>
                  <a:srgbClr val="000000"/>
                </a:solidFill>
                <a:effectLst/>
                <a:latin typeface="NeueHaas"/>
              </a:rPr>
              <a:t>Moderskapspenningen togs bort för ungefär 50 år sedan och byttes ut till föräldrapenning. Det betydde att både mammor och pappor kunde vara hemma med sina barn.</a:t>
            </a:r>
            <a:endParaRPr lang="sv-SE" dirty="0">
              <a:cs typeface="Calibri"/>
            </a:endParaRPr>
          </a:p>
          <a:p>
            <a:endParaRPr lang="sv-SE" b="0" i="0" dirty="0">
              <a:solidFill>
                <a:srgbClr val="000000"/>
              </a:solidFill>
              <a:effectLst/>
              <a:latin typeface="NeueHaas"/>
            </a:endParaRPr>
          </a:p>
          <a:p>
            <a:pPr algn="l">
              <a:buFont typeface="Arial" panose="020B0604020202020204" pitchFamily="34" charset="0"/>
              <a:buNone/>
            </a:pPr>
            <a:r>
              <a:rPr lang="sv-SE" b="0" i="0" dirty="0">
                <a:solidFill>
                  <a:srgbClr val="000000"/>
                </a:solidFill>
                <a:effectLst/>
                <a:latin typeface="NeueHaas"/>
              </a:rPr>
              <a:t>Idag får föräldrarna tillsammans 480 betalda dagar för att ta hand om barnet. Föräldrarna får fördela dagarna mellan varandra som de vill, men varje förälder måste ta ut minst 90 dagar.</a:t>
            </a:r>
          </a:p>
          <a:p>
            <a:pPr algn="l">
              <a:buFont typeface="Arial" panose="020B0604020202020204" pitchFamily="34" charset="0"/>
              <a:buNone/>
            </a:pPr>
            <a:endParaRPr lang="sv-SE" b="0" i="0" dirty="0">
              <a:solidFill>
                <a:srgbClr val="000000"/>
              </a:solidFill>
              <a:effectLst/>
              <a:latin typeface="NeueHaa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i="0" dirty="0">
                <a:solidFill>
                  <a:srgbClr val="000000"/>
                </a:solidFill>
                <a:effectLst/>
                <a:latin typeface="NeueHaas"/>
              </a:rPr>
              <a:t>Mammor tar ut mest föräldrapenning. I slutet av 2021 tog män ut 30 procent av föräldrapenningen och kvinnor tog ut 70 procent.</a:t>
            </a:r>
          </a:p>
          <a:p>
            <a:endParaRPr lang="sv-SE" b="0" i="0" dirty="0">
              <a:solidFill>
                <a:srgbClr val="000000"/>
              </a:solidFill>
              <a:effectLst/>
              <a:latin typeface="NeueHaas"/>
            </a:endParaRPr>
          </a:p>
          <a:p>
            <a:pPr marL="171450" indent="-171450">
              <a:buFont typeface="Wingdings" panose="05000000000000000000" pitchFamily="2" charset="2"/>
              <a:buChar char="Ø"/>
            </a:pPr>
            <a:r>
              <a:rPr lang="sv-SE" b="0" i="0" dirty="0">
                <a:solidFill>
                  <a:srgbClr val="000000"/>
                </a:solidFill>
                <a:effectLst/>
                <a:latin typeface="NeueHaas"/>
              </a:rPr>
              <a:t>Hur är det i ditt hemland? Får föräldrar pengar för att stanna hemma och ta hand om barn?</a:t>
            </a:r>
          </a:p>
          <a:p>
            <a:pPr marL="171450" indent="-171450">
              <a:buFont typeface="Wingdings" panose="05000000000000000000" pitchFamily="2" charset="2"/>
              <a:buChar char="Ø"/>
            </a:pPr>
            <a:r>
              <a:rPr lang="sv-SE" b="0" i="0" dirty="0">
                <a:solidFill>
                  <a:srgbClr val="000000"/>
                </a:solidFill>
                <a:effectLst/>
                <a:latin typeface="NeueHaas"/>
              </a:rPr>
              <a:t>Hur länge brukar föräldrar stanna hemma med sin bebis?</a:t>
            </a:r>
            <a:endParaRPr lang="sv-SE" dirty="0"/>
          </a:p>
          <a:p>
            <a:endParaRPr lang="sv-SE" dirty="0"/>
          </a:p>
        </p:txBody>
      </p:sp>
      <p:sp>
        <p:nvSpPr>
          <p:cNvPr id="4" name="Platshållare för bildnummer 3"/>
          <p:cNvSpPr>
            <a:spLocks noGrp="1"/>
          </p:cNvSpPr>
          <p:nvPr>
            <p:ph type="sldNum" sz="quarter" idx="5"/>
          </p:nvPr>
        </p:nvSpPr>
        <p:spPr/>
        <p:txBody>
          <a:bodyPr/>
          <a:lstStyle/>
          <a:p>
            <a:fld id="{261DC3FE-5470-A146-9873-FD79F884AE51}" type="slidenum">
              <a:rPr lang="en-SE" smtClean="0"/>
              <a:t>5</a:t>
            </a:fld>
            <a:endParaRPr lang="en-SE"/>
          </a:p>
        </p:txBody>
      </p:sp>
    </p:spTree>
    <p:extLst>
      <p:ext uri="{BB962C8B-B14F-4D97-AF65-F5344CB8AC3E}">
        <p14:creationId xmlns:p14="http://schemas.microsoft.com/office/powerpoint/2010/main" val="218626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rtl="0" fontAlgn="base">
              <a:spcBef>
                <a:spcPts val="0"/>
              </a:spcBef>
              <a:spcAft>
                <a:spcPts val="0"/>
              </a:spcAft>
              <a:buFont typeface="Wingdings" panose="020B0604020202020204" pitchFamily="34" charset="0"/>
              <a:buNone/>
            </a:pPr>
            <a:r>
              <a:rPr lang="sv-SE" dirty="0"/>
              <a:t>Barnuppfostran innebär att lära barnet saker, hjälpa barnet att göra saker rätt, skilja mellan rätt och fel och vara en förebild. </a:t>
            </a:r>
          </a:p>
          <a:p>
            <a:pPr marL="0" indent="0" rtl="0" fontAlgn="base">
              <a:spcBef>
                <a:spcPts val="0"/>
              </a:spcBef>
              <a:spcAft>
                <a:spcPts val="0"/>
              </a:spcAft>
              <a:buFont typeface="Wingdings" panose="020B0604020202020204" pitchFamily="34" charset="0"/>
              <a:buNone/>
            </a:pPr>
            <a:endParaRPr lang="sv-SE" dirty="0"/>
          </a:p>
          <a:p>
            <a:pPr marL="171450" indent="-171450" rtl="0" fontAlgn="base">
              <a:spcBef>
                <a:spcPts val="0"/>
              </a:spcBef>
              <a:spcAft>
                <a:spcPts val="0"/>
              </a:spcAft>
              <a:buFont typeface="Wingdings" panose="020B0604020202020204" pitchFamily="34" charset="0"/>
              <a:buChar char="Ø"/>
            </a:pPr>
            <a:r>
              <a:rPr lang="sv-SE" dirty="0"/>
              <a:t>Vems ansvar tycker du att det är att uppfostra ett barn? </a:t>
            </a:r>
          </a:p>
          <a:p>
            <a:pPr marL="171450" indent="-171450">
              <a:buFont typeface="Wingdings" panose="020B0604020202020204" pitchFamily="34" charset="0"/>
              <a:buChar char="Ø"/>
            </a:pPr>
            <a:r>
              <a:rPr lang="sv-SE" dirty="0"/>
              <a:t>Uppfostrar mammor och pappor på olika sätt? </a:t>
            </a:r>
          </a:p>
          <a:p>
            <a:pPr marL="171450" indent="-171450">
              <a:buFont typeface="Wingdings" panose="020B0604020202020204" pitchFamily="34" charset="0"/>
              <a:buChar char="Ø"/>
            </a:pPr>
            <a:r>
              <a:rPr lang="sv-SE" dirty="0">
                <a:cs typeface="Calibri"/>
              </a:rPr>
              <a:t>Uppfostrar föräldrar sina flickor och pojkar på olika sätt?</a:t>
            </a:r>
          </a:p>
          <a:p>
            <a:pPr marL="171450" indent="-171450">
              <a:buFont typeface="Wingdings" panose="020B0604020202020204" pitchFamily="34" charset="0"/>
              <a:buChar char="Ø"/>
            </a:pPr>
            <a:endParaRPr lang="sv-SE" dirty="0">
              <a:cs typeface="Calibri"/>
            </a:endParaRPr>
          </a:p>
          <a:p>
            <a:pPr rtl="0" fontAlgn="base">
              <a:spcBef>
                <a:spcPts val="0"/>
              </a:spcBef>
              <a:spcAft>
                <a:spcPts val="0"/>
              </a:spcAft>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261DC3FE-5470-A146-9873-FD79F884AE51}" type="slidenum">
              <a:rPr lang="en-SE" smtClean="0"/>
              <a:t>6</a:t>
            </a:fld>
            <a:endParaRPr lang="en-SE"/>
          </a:p>
        </p:txBody>
      </p:sp>
    </p:spTree>
    <p:extLst>
      <p:ext uri="{BB962C8B-B14F-4D97-AF65-F5344CB8AC3E}">
        <p14:creationId xmlns:p14="http://schemas.microsoft.com/office/powerpoint/2010/main" val="2842076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cs typeface="Calibri"/>
              </a:rPr>
              <a:t>Jämställt föräldraskap betyder att båda föräldrarna har lika mycket ansvar för barnen. De hjälper varandra med allt som handlar om barnen.</a:t>
            </a:r>
            <a:br>
              <a:rPr lang="sv-SE" dirty="0">
                <a:cs typeface="+mn-lt"/>
              </a:rPr>
            </a:br>
            <a:endParaRPr lang="sv-SE" dirty="0">
              <a:cs typeface="+mn-lt"/>
            </a:endParaRPr>
          </a:p>
          <a:p>
            <a:r>
              <a:rPr lang="sv-SE" dirty="0">
                <a:cs typeface="+mn-lt"/>
              </a:rPr>
              <a:t>Regeringen</a:t>
            </a:r>
            <a:r>
              <a:rPr lang="sv-SE" dirty="0"/>
              <a:t> vill att alla föräldrar ska kunna kombinera ett betalt arbete med att vara förälder. Genom att erbjuda barnomsorg (förskola) och möjlighet att få betalt när man är hemma med ett sjukt barn (VAB) vill regeringen hjälpa föräldrar att ha ett jämställt föräldraskap. I Sverige jobbar ofta både pappan och mamman. Många barn börjar på förskolan när de har fyllt 1 år. </a:t>
            </a:r>
          </a:p>
          <a:p>
            <a:endParaRPr lang="sv-SE" dirty="0">
              <a:cs typeface="Calibri" panose="020F0502020204030204"/>
            </a:endParaRPr>
          </a:p>
          <a:p>
            <a:r>
              <a:rPr lang="sv-SE" dirty="0">
                <a:cs typeface="Calibri" panose="020F0502020204030204"/>
              </a:rPr>
              <a:t>Om du som förälder är en aktiv del av barnets uppfostran får du en starkare relation till ditt barn. </a:t>
            </a:r>
          </a:p>
          <a:p>
            <a:r>
              <a:rPr lang="sv-SE" dirty="0"/>
              <a:t>Forskning visar att jämställt föräldraskap är bra för barnets utveckling och för föräldrarnas relation till varandra.  </a:t>
            </a:r>
          </a:p>
          <a:p>
            <a:r>
              <a:rPr lang="sv-SE" dirty="0"/>
              <a:t>Om det finns två föräldrar i en familj är det bra för båda föräldrarnas hälsa om man delar på hemarbetet och på att ta hand om barnen.</a:t>
            </a:r>
          </a:p>
          <a:p>
            <a:endParaRPr lang="sv-SE" dirty="0"/>
          </a:p>
          <a:p>
            <a:endParaRPr lang="sv-SE" dirty="0"/>
          </a:p>
          <a:p>
            <a:endParaRPr lang="sv-SE" dirty="0">
              <a:cs typeface="Calibri"/>
            </a:endParaRPr>
          </a:p>
        </p:txBody>
      </p:sp>
      <p:sp>
        <p:nvSpPr>
          <p:cNvPr id="4" name="Platshållare för bildnummer 3"/>
          <p:cNvSpPr>
            <a:spLocks noGrp="1"/>
          </p:cNvSpPr>
          <p:nvPr>
            <p:ph type="sldNum" sz="quarter" idx="5"/>
          </p:nvPr>
        </p:nvSpPr>
        <p:spPr/>
        <p:txBody>
          <a:bodyPr/>
          <a:lstStyle/>
          <a:p>
            <a:fld id="{261DC3FE-5470-A146-9873-FD79F884AE51}" type="slidenum">
              <a:rPr lang="en-SE" smtClean="0"/>
              <a:t>7</a:t>
            </a:fld>
            <a:endParaRPr lang="en-SE"/>
          </a:p>
        </p:txBody>
      </p:sp>
    </p:spTree>
    <p:extLst>
      <p:ext uri="{BB962C8B-B14F-4D97-AF65-F5344CB8AC3E}">
        <p14:creationId xmlns:p14="http://schemas.microsoft.com/office/powerpoint/2010/main" val="3371313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I Sverige har ofta båda föräldrar ett betalt arbete. </a:t>
            </a:r>
            <a:endParaRPr lang="sv-SE"/>
          </a:p>
          <a:p>
            <a:endParaRPr lang="sv-SE"/>
          </a:p>
          <a:p>
            <a:pPr marL="171450" indent="-171450">
              <a:buFont typeface="Wingdings"/>
              <a:buChar char="Ø"/>
            </a:pPr>
            <a:r>
              <a:rPr lang="sv-SE"/>
              <a:t>Vad är betalt arbete?</a:t>
            </a:r>
            <a:endParaRPr lang="sv-SE">
              <a:cs typeface="Calibri"/>
            </a:endParaRPr>
          </a:p>
          <a:p>
            <a:pPr marL="171450" indent="-171450">
              <a:buFont typeface="Wingdings"/>
              <a:buChar char="Ø"/>
            </a:pPr>
            <a:r>
              <a:rPr lang="sv-SE"/>
              <a:t>Vad är obetalt arbete?</a:t>
            </a:r>
            <a:br>
              <a:rPr lang="sv-SE"/>
            </a:br>
            <a:endParaRPr lang="sv-SE">
              <a:cs typeface="Calibri" panose="020F0502020204030204"/>
            </a:endParaRPr>
          </a:p>
          <a:p>
            <a:pPr marL="171450" indent="-171450">
              <a:buFont typeface="Wingdings"/>
              <a:buChar char="Ø"/>
            </a:pPr>
            <a:r>
              <a:rPr lang="sv-SE"/>
              <a:t>Vem ska jobba med obetalt arbete om båda jobbar?</a:t>
            </a:r>
            <a:endParaRPr lang="sv-SE">
              <a:cs typeface="Calibri" panose="020F0502020204030204"/>
            </a:endParaRPr>
          </a:p>
          <a:p>
            <a:pPr marL="171450" indent="-171450">
              <a:buFont typeface="Wingdings"/>
              <a:buChar char="Ø"/>
            </a:pPr>
            <a:r>
              <a:rPr lang="sv-SE"/>
              <a:t>Varför?</a:t>
            </a:r>
          </a:p>
          <a:p>
            <a:pPr marL="0" indent="0">
              <a:buFont typeface="Wingdings"/>
              <a:buNone/>
            </a:pPr>
            <a:endParaRPr lang="sv-SE">
              <a:cs typeface="Calibri" panose="020F0502020204030204"/>
            </a:endParaRPr>
          </a:p>
        </p:txBody>
      </p:sp>
      <p:sp>
        <p:nvSpPr>
          <p:cNvPr id="4" name="Platshållare för bildnummer 3"/>
          <p:cNvSpPr>
            <a:spLocks noGrp="1"/>
          </p:cNvSpPr>
          <p:nvPr>
            <p:ph type="sldNum" sz="quarter" idx="5"/>
          </p:nvPr>
        </p:nvSpPr>
        <p:spPr/>
        <p:txBody>
          <a:bodyPr/>
          <a:lstStyle/>
          <a:p>
            <a:fld id="{261DC3FE-5470-A146-9873-FD79F884AE51}" type="slidenum">
              <a:rPr lang="en-SE" smtClean="0"/>
              <a:t>8</a:t>
            </a:fld>
            <a:endParaRPr lang="en-SE"/>
          </a:p>
        </p:txBody>
      </p:sp>
    </p:spTree>
    <p:extLst>
      <p:ext uri="{BB962C8B-B14F-4D97-AF65-F5344CB8AC3E}">
        <p14:creationId xmlns:p14="http://schemas.microsoft.com/office/powerpoint/2010/main" val="4147197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a:buChar char="Ø"/>
              <a:tabLst/>
              <a:defRPr/>
            </a:pPr>
            <a:r>
              <a:rPr lang="sv-SE" dirty="0"/>
              <a:t>Kan barnen hjälpa till hemma? </a:t>
            </a:r>
          </a:p>
          <a:p>
            <a:pPr marL="171450" marR="0" lvl="0" indent="-171450" algn="l" defTabSz="914400" rtl="0" eaLnBrk="1" fontAlgn="auto" latinLnBrk="0" hangingPunct="1">
              <a:lnSpc>
                <a:spcPct val="100000"/>
              </a:lnSpc>
              <a:spcBef>
                <a:spcPts val="0"/>
              </a:spcBef>
              <a:spcAft>
                <a:spcPts val="0"/>
              </a:spcAft>
              <a:buClrTx/>
              <a:buSzTx/>
              <a:buFont typeface="Wingdings"/>
              <a:buChar char="Ø"/>
              <a:tabLst/>
              <a:defRPr/>
            </a:pPr>
            <a:r>
              <a:rPr lang="sv-SE" dirty="0"/>
              <a:t>Vad kan barnen hjälpa till med?</a:t>
            </a:r>
            <a:br>
              <a:rPr lang="sv-SE" dirty="0"/>
            </a:br>
            <a:r>
              <a:rPr lang="sv-SE" dirty="0"/>
              <a:t>(Tvätta, städa, handla, diska, laga mat, passa småsyskon. Prata om passande sysslor utifrån ålder.)</a:t>
            </a:r>
            <a:br>
              <a:rPr lang="sv-SE" dirty="0"/>
            </a:br>
            <a:endParaRPr lang="sv-SE" dirty="0"/>
          </a:p>
          <a:p>
            <a:pPr marL="171450" indent="-171450">
              <a:buFont typeface="Wingdings"/>
              <a:buChar char="Ø"/>
            </a:pPr>
            <a:r>
              <a:rPr lang="sv-SE" dirty="0"/>
              <a:t>Vad hjälper dina barn till med hemma?</a:t>
            </a:r>
            <a:endParaRPr lang="sv-SE" dirty="0">
              <a:cs typeface="Calibri"/>
            </a:endParaRPr>
          </a:p>
          <a:p>
            <a:pPr marL="171450" indent="-171450">
              <a:buFont typeface="Wingdings"/>
              <a:buChar char="Ø"/>
            </a:pPr>
            <a:r>
              <a:rPr lang="sv-SE" dirty="0"/>
              <a:t>Hjälper flickor och pojkar till med olika saker? Varför i så fall?</a:t>
            </a:r>
            <a:endParaRPr lang="sv-SE" dirty="0">
              <a:cs typeface="Calibri"/>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261DC3FE-5470-A146-9873-FD79F884AE51}" type="slidenum">
              <a:rPr lang="en-SE" smtClean="0"/>
              <a:t>9</a:t>
            </a:fld>
            <a:endParaRPr lang="en-SE"/>
          </a:p>
        </p:txBody>
      </p:sp>
    </p:spTree>
    <p:extLst>
      <p:ext uri="{BB962C8B-B14F-4D97-AF65-F5344CB8AC3E}">
        <p14:creationId xmlns:p14="http://schemas.microsoft.com/office/powerpoint/2010/main" val="2590721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sv-SE"/>
              <a:t>Klicka här för att ändra mall för rubrikformat</a:t>
            </a:r>
            <a:endParaRPr lang="en-US"/>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7" name="Date Placeholder 6"/>
          <p:cNvSpPr>
            <a:spLocks noGrp="1"/>
          </p:cNvSpPr>
          <p:nvPr>
            <p:ph type="dt" sz="half" idx="10"/>
          </p:nvPr>
        </p:nvSpPr>
        <p:spPr>
          <a:xfrm>
            <a:off x="7821429" y="6238816"/>
            <a:ext cx="2753746" cy="323968"/>
          </a:xfrm>
          <a:prstGeom prst="rect">
            <a:avLst/>
          </a:prstGeom>
        </p:spPr>
        <p:txBody>
          <a:bodyPr/>
          <a:lstStyle/>
          <a:p>
            <a:fld id="{CFBEA57F-793F-4683-BD8A-741FD4B89154}" type="datetime1">
              <a:rPr lang="en-US" smtClean="0"/>
              <a:t>2/23/2023</a:t>
            </a:fld>
            <a:endParaRPr lang="en-US"/>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470540696"/>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a:xfrm>
            <a:off x="7821429" y="6238816"/>
            <a:ext cx="2753746" cy="323968"/>
          </a:xfrm>
          <a:prstGeom prst="rect">
            <a:avLst/>
          </a:prstGeom>
        </p:spPr>
        <p:txBody>
          <a:bodyPr/>
          <a:lstStyle/>
          <a:p>
            <a:fld id="{CFBEA57F-793F-4683-BD8A-741FD4B89154}" type="datetime1">
              <a:rPr lang="en-US" smtClean="0"/>
              <a:t>2/23/2023</a:t>
            </a:fld>
            <a:endParaRPr lang="en-US"/>
          </a:p>
        </p:txBody>
      </p:sp>
      <p:sp>
        <p:nvSpPr>
          <p:cNvPr id="5" name="Footer Placeholder 4"/>
          <p:cNvSpPr>
            <a:spLocks noGrp="1"/>
          </p:cNvSpPr>
          <p:nvPr>
            <p:ph type="ftr" sz="quarter" idx="11"/>
          </p:nvPr>
        </p:nvSpPr>
        <p:spPr>
          <a:xfrm>
            <a:off x="1600200" y="6236208"/>
            <a:ext cx="5901189" cy="320040"/>
          </a:xfrm>
          <a:prstGeom prst="rect">
            <a:avLst/>
          </a:prstGeom>
        </p:spPr>
        <p:txBody>
          <a:bodyPr/>
          <a:lstStyle/>
          <a:p>
            <a:endParaRPr lang="en-US"/>
          </a:p>
        </p:txBody>
      </p:sp>
      <p:sp>
        <p:nvSpPr>
          <p:cNvPr id="6" name="Slide Number Placeholder 5"/>
          <p:cNvSpPr>
            <a:spLocks noGrp="1"/>
          </p:cNvSpPr>
          <p:nvPr>
            <p:ph type="sldNum" sz="quarter" idx="12"/>
          </p:nvPr>
        </p:nvSpPr>
        <p:spPr>
          <a:xfrm>
            <a:off x="10758922" y="6217920"/>
            <a:ext cx="365760" cy="365760"/>
          </a:xfrm>
          <a:prstGeom prst="ellipse">
            <a:avLst/>
          </a:prstGeom>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634031485"/>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sv-SE"/>
              <a:t>Klicka här för att ändra mall för rubrikformat</a:t>
            </a:r>
            <a:endParaRPr lang="en-US"/>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a:xfrm>
            <a:off x="7821429" y="6238816"/>
            <a:ext cx="2753746" cy="323968"/>
          </a:xfrm>
          <a:prstGeom prst="rect">
            <a:avLst/>
          </a:prstGeom>
        </p:spPr>
        <p:txBody>
          <a:bodyPr/>
          <a:lstStyle/>
          <a:p>
            <a:fld id="{CFBEA57F-793F-4683-BD8A-741FD4B89154}" type="datetime1">
              <a:rPr lang="en-US" smtClean="0"/>
              <a:t>2/23/2023</a:t>
            </a:fld>
            <a:endParaRPr lang="en-US"/>
          </a:p>
        </p:txBody>
      </p:sp>
      <p:sp>
        <p:nvSpPr>
          <p:cNvPr id="5" name="Footer Placeholder 4"/>
          <p:cNvSpPr>
            <a:spLocks noGrp="1"/>
          </p:cNvSpPr>
          <p:nvPr>
            <p:ph type="ftr" sz="quarter" idx="11"/>
          </p:nvPr>
        </p:nvSpPr>
        <p:spPr>
          <a:xfrm>
            <a:off x="1600200" y="6236208"/>
            <a:ext cx="5901189" cy="320040"/>
          </a:xfrm>
          <a:prstGeom prst="rect">
            <a:avLst/>
          </a:prstGeom>
        </p:spPr>
        <p:txBody>
          <a:bodyPr/>
          <a:lstStyle/>
          <a:p>
            <a:endParaRPr lang="en-US"/>
          </a:p>
        </p:txBody>
      </p:sp>
      <p:sp>
        <p:nvSpPr>
          <p:cNvPr id="6" name="Slide Number Placeholder 5"/>
          <p:cNvSpPr>
            <a:spLocks noGrp="1"/>
          </p:cNvSpPr>
          <p:nvPr>
            <p:ph type="sldNum" sz="quarter" idx="12"/>
          </p:nvPr>
        </p:nvSpPr>
        <p:spPr>
          <a:xfrm>
            <a:off x="10758922" y="6217920"/>
            <a:ext cx="365760" cy="365760"/>
          </a:xfrm>
          <a:prstGeom prst="ellipse">
            <a:avLst/>
          </a:prstGeom>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522790743"/>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1FDD5-D3BA-F446-B87F-3974DBD5ED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E545DD42-3661-4C40-8E9D-2EC760717B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5477DF91-01AB-A54E-A6E0-FA84F2512733}"/>
              </a:ext>
            </a:extLst>
          </p:cNvPr>
          <p:cNvSpPr>
            <a:spLocks noGrp="1"/>
          </p:cNvSpPr>
          <p:nvPr>
            <p:ph type="dt" sz="half" idx="10"/>
          </p:nvPr>
        </p:nvSpPr>
        <p:spPr/>
        <p:txBody>
          <a:bodyPr/>
          <a:lstStyle/>
          <a:p>
            <a:fld id="{63507C7E-22A5-0E45-9B89-63C895911E19}" type="datetimeFigureOut">
              <a:rPr lang="en-SE" smtClean="0"/>
              <a:t>02/23/2023</a:t>
            </a:fld>
            <a:endParaRPr lang="en-SE"/>
          </a:p>
        </p:txBody>
      </p:sp>
      <p:sp>
        <p:nvSpPr>
          <p:cNvPr id="5" name="Footer Placeholder 4">
            <a:extLst>
              <a:ext uri="{FF2B5EF4-FFF2-40B4-BE49-F238E27FC236}">
                <a16:creationId xmlns:a16="http://schemas.microsoft.com/office/drawing/2014/main" id="{77B985E9-88B2-F446-8B09-3AB71CF58DEE}"/>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A1D4B873-1872-DA4C-B449-9C90323A7868}"/>
              </a:ext>
            </a:extLst>
          </p:cNvPr>
          <p:cNvSpPr>
            <a:spLocks noGrp="1"/>
          </p:cNvSpPr>
          <p:nvPr>
            <p:ph type="sldNum" sz="quarter" idx="12"/>
          </p:nvPr>
        </p:nvSpPr>
        <p:spPr/>
        <p:txBody>
          <a:bodyPr/>
          <a:lstStyle/>
          <a:p>
            <a:fld id="{BF32ECB6-19A8-FF49-BD8A-AA0A575CB700}" type="slidenum">
              <a:rPr lang="en-SE" smtClean="0"/>
              <a:t>‹#›</a:t>
            </a:fld>
            <a:endParaRPr lang="en-SE"/>
          </a:p>
        </p:txBody>
      </p:sp>
    </p:spTree>
    <p:extLst>
      <p:ext uri="{BB962C8B-B14F-4D97-AF65-F5344CB8AC3E}">
        <p14:creationId xmlns:p14="http://schemas.microsoft.com/office/powerpoint/2010/main" val="3947892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CD96-8463-3A4C-BC78-09D74E45C8C3}"/>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F16370D1-AC34-5B44-B7B9-3C5785D8DA0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E75342FC-FA6B-764B-B8E4-06ED4A6A7BFB}"/>
              </a:ext>
            </a:extLst>
          </p:cNvPr>
          <p:cNvSpPr>
            <a:spLocks noGrp="1"/>
          </p:cNvSpPr>
          <p:nvPr>
            <p:ph type="dt" sz="half" idx="10"/>
          </p:nvPr>
        </p:nvSpPr>
        <p:spPr/>
        <p:txBody>
          <a:bodyPr/>
          <a:lstStyle/>
          <a:p>
            <a:fld id="{63507C7E-22A5-0E45-9B89-63C895911E19}" type="datetimeFigureOut">
              <a:rPr lang="en-SE" smtClean="0"/>
              <a:t>02/23/2023</a:t>
            </a:fld>
            <a:endParaRPr lang="en-SE"/>
          </a:p>
        </p:txBody>
      </p:sp>
      <p:sp>
        <p:nvSpPr>
          <p:cNvPr id="5" name="Footer Placeholder 4">
            <a:extLst>
              <a:ext uri="{FF2B5EF4-FFF2-40B4-BE49-F238E27FC236}">
                <a16:creationId xmlns:a16="http://schemas.microsoft.com/office/drawing/2014/main" id="{BD93D1FA-8D1E-F042-B1D9-8A46597E8346}"/>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105FC7C-595D-1349-AF53-A5C8AA155DA0}"/>
              </a:ext>
            </a:extLst>
          </p:cNvPr>
          <p:cNvSpPr>
            <a:spLocks noGrp="1"/>
          </p:cNvSpPr>
          <p:nvPr>
            <p:ph type="sldNum" sz="quarter" idx="12"/>
          </p:nvPr>
        </p:nvSpPr>
        <p:spPr/>
        <p:txBody>
          <a:bodyPr/>
          <a:lstStyle/>
          <a:p>
            <a:fld id="{BF32ECB6-19A8-FF49-BD8A-AA0A575CB700}" type="slidenum">
              <a:rPr lang="en-SE" smtClean="0"/>
              <a:t>‹#›</a:t>
            </a:fld>
            <a:endParaRPr lang="en-SE"/>
          </a:p>
        </p:txBody>
      </p:sp>
    </p:spTree>
    <p:extLst>
      <p:ext uri="{BB962C8B-B14F-4D97-AF65-F5344CB8AC3E}">
        <p14:creationId xmlns:p14="http://schemas.microsoft.com/office/powerpoint/2010/main" val="1852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BBCE-1962-C447-8D12-4259EEFA3C7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95CC8A02-750B-2D46-BF4C-F5D536C885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A13315F-75E2-974D-B0C1-E0C8BA6AD672}"/>
              </a:ext>
            </a:extLst>
          </p:cNvPr>
          <p:cNvSpPr>
            <a:spLocks noGrp="1"/>
          </p:cNvSpPr>
          <p:nvPr>
            <p:ph type="dt" sz="half" idx="10"/>
          </p:nvPr>
        </p:nvSpPr>
        <p:spPr/>
        <p:txBody>
          <a:bodyPr/>
          <a:lstStyle/>
          <a:p>
            <a:fld id="{63507C7E-22A5-0E45-9B89-63C895911E19}" type="datetimeFigureOut">
              <a:rPr lang="en-SE" smtClean="0"/>
              <a:t>02/23/2023</a:t>
            </a:fld>
            <a:endParaRPr lang="en-SE"/>
          </a:p>
        </p:txBody>
      </p:sp>
      <p:sp>
        <p:nvSpPr>
          <p:cNvPr id="5" name="Footer Placeholder 4">
            <a:extLst>
              <a:ext uri="{FF2B5EF4-FFF2-40B4-BE49-F238E27FC236}">
                <a16:creationId xmlns:a16="http://schemas.microsoft.com/office/drawing/2014/main" id="{290A8735-8F85-A44D-A98B-41EDBE9C0627}"/>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F8B07BD0-4592-9942-82C5-D961B1F5EBF9}"/>
              </a:ext>
            </a:extLst>
          </p:cNvPr>
          <p:cNvSpPr>
            <a:spLocks noGrp="1"/>
          </p:cNvSpPr>
          <p:nvPr>
            <p:ph type="sldNum" sz="quarter" idx="12"/>
          </p:nvPr>
        </p:nvSpPr>
        <p:spPr/>
        <p:txBody>
          <a:bodyPr/>
          <a:lstStyle/>
          <a:p>
            <a:fld id="{BF32ECB6-19A8-FF49-BD8A-AA0A575CB700}" type="slidenum">
              <a:rPr lang="en-SE" smtClean="0"/>
              <a:t>‹#›</a:t>
            </a:fld>
            <a:endParaRPr lang="en-SE"/>
          </a:p>
        </p:txBody>
      </p:sp>
    </p:spTree>
    <p:extLst>
      <p:ext uri="{BB962C8B-B14F-4D97-AF65-F5344CB8AC3E}">
        <p14:creationId xmlns:p14="http://schemas.microsoft.com/office/powerpoint/2010/main" val="3907759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5543-F769-5647-829D-CBE920E41915}"/>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D458392-DB7A-114A-88E4-7EAC822F3B1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04BB48AD-FC3C-0D4D-B82F-E6F88109B63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482005F4-A310-8045-A088-7161D6D7D049}"/>
              </a:ext>
            </a:extLst>
          </p:cNvPr>
          <p:cNvSpPr>
            <a:spLocks noGrp="1"/>
          </p:cNvSpPr>
          <p:nvPr>
            <p:ph type="dt" sz="half" idx="10"/>
          </p:nvPr>
        </p:nvSpPr>
        <p:spPr/>
        <p:txBody>
          <a:bodyPr/>
          <a:lstStyle/>
          <a:p>
            <a:fld id="{63507C7E-22A5-0E45-9B89-63C895911E19}" type="datetimeFigureOut">
              <a:rPr lang="en-SE" smtClean="0"/>
              <a:t>02/23/2023</a:t>
            </a:fld>
            <a:endParaRPr lang="en-SE"/>
          </a:p>
        </p:txBody>
      </p:sp>
      <p:sp>
        <p:nvSpPr>
          <p:cNvPr id="6" name="Footer Placeholder 5">
            <a:extLst>
              <a:ext uri="{FF2B5EF4-FFF2-40B4-BE49-F238E27FC236}">
                <a16:creationId xmlns:a16="http://schemas.microsoft.com/office/drawing/2014/main" id="{7C01BAF3-2AA8-CE41-8550-86B7A5843653}"/>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9151F35D-0EAC-B742-975A-401E7CC38562}"/>
              </a:ext>
            </a:extLst>
          </p:cNvPr>
          <p:cNvSpPr>
            <a:spLocks noGrp="1"/>
          </p:cNvSpPr>
          <p:nvPr>
            <p:ph type="sldNum" sz="quarter" idx="12"/>
          </p:nvPr>
        </p:nvSpPr>
        <p:spPr/>
        <p:txBody>
          <a:bodyPr/>
          <a:lstStyle/>
          <a:p>
            <a:fld id="{BF32ECB6-19A8-FF49-BD8A-AA0A575CB700}" type="slidenum">
              <a:rPr lang="en-SE" smtClean="0"/>
              <a:t>‹#›</a:t>
            </a:fld>
            <a:endParaRPr lang="en-SE"/>
          </a:p>
        </p:txBody>
      </p:sp>
    </p:spTree>
    <p:extLst>
      <p:ext uri="{BB962C8B-B14F-4D97-AF65-F5344CB8AC3E}">
        <p14:creationId xmlns:p14="http://schemas.microsoft.com/office/powerpoint/2010/main" val="2496222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6583-5193-7F4A-9E6F-8030989E24A2}"/>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AC37C4A-B897-F841-8303-1AA58472E9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EEE242-E038-6D4C-851B-CA8E88E74FA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FF00AFE6-B7F4-514E-BD19-7D78175A79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2D1DFF-46B4-924F-B23F-753D9A56EAD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EF0EBCD5-621A-204B-A0B5-79282F561AC9}"/>
              </a:ext>
            </a:extLst>
          </p:cNvPr>
          <p:cNvSpPr>
            <a:spLocks noGrp="1"/>
          </p:cNvSpPr>
          <p:nvPr>
            <p:ph type="dt" sz="half" idx="10"/>
          </p:nvPr>
        </p:nvSpPr>
        <p:spPr/>
        <p:txBody>
          <a:bodyPr/>
          <a:lstStyle/>
          <a:p>
            <a:fld id="{63507C7E-22A5-0E45-9B89-63C895911E19}" type="datetimeFigureOut">
              <a:rPr lang="en-SE" smtClean="0"/>
              <a:t>02/23/2023</a:t>
            </a:fld>
            <a:endParaRPr lang="en-SE"/>
          </a:p>
        </p:txBody>
      </p:sp>
      <p:sp>
        <p:nvSpPr>
          <p:cNvPr id="8" name="Footer Placeholder 7">
            <a:extLst>
              <a:ext uri="{FF2B5EF4-FFF2-40B4-BE49-F238E27FC236}">
                <a16:creationId xmlns:a16="http://schemas.microsoft.com/office/drawing/2014/main" id="{2F75228E-31AC-E44C-8CC7-CE3C30169A75}"/>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EBA2861A-B01A-D14A-AC92-555CF5256B80}"/>
              </a:ext>
            </a:extLst>
          </p:cNvPr>
          <p:cNvSpPr>
            <a:spLocks noGrp="1"/>
          </p:cNvSpPr>
          <p:nvPr>
            <p:ph type="sldNum" sz="quarter" idx="12"/>
          </p:nvPr>
        </p:nvSpPr>
        <p:spPr/>
        <p:txBody>
          <a:bodyPr/>
          <a:lstStyle/>
          <a:p>
            <a:fld id="{BF32ECB6-19A8-FF49-BD8A-AA0A575CB700}" type="slidenum">
              <a:rPr lang="en-SE" smtClean="0"/>
              <a:t>‹#›</a:t>
            </a:fld>
            <a:endParaRPr lang="en-SE"/>
          </a:p>
        </p:txBody>
      </p:sp>
    </p:spTree>
    <p:extLst>
      <p:ext uri="{BB962C8B-B14F-4D97-AF65-F5344CB8AC3E}">
        <p14:creationId xmlns:p14="http://schemas.microsoft.com/office/powerpoint/2010/main" val="836153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3B2B-7C4D-AB4B-8310-EA1616B6FA79}"/>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C00CCC9E-0B99-7E47-A5D0-40E1736C9899}"/>
              </a:ext>
            </a:extLst>
          </p:cNvPr>
          <p:cNvSpPr>
            <a:spLocks noGrp="1"/>
          </p:cNvSpPr>
          <p:nvPr>
            <p:ph type="dt" sz="half" idx="10"/>
          </p:nvPr>
        </p:nvSpPr>
        <p:spPr/>
        <p:txBody>
          <a:bodyPr/>
          <a:lstStyle/>
          <a:p>
            <a:fld id="{63507C7E-22A5-0E45-9B89-63C895911E19}" type="datetimeFigureOut">
              <a:rPr lang="en-SE" smtClean="0"/>
              <a:t>02/23/2023</a:t>
            </a:fld>
            <a:endParaRPr lang="en-SE"/>
          </a:p>
        </p:txBody>
      </p:sp>
      <p:sp>
        <p:nvSpPr>
          <p:cNvPr id="4" name="Footer Placeholder 3">
            <a:extLst>
              <a:ext uri="{FF2B5EF4-FFF2-40B4-BE49-F238E27FC236}">
                <a16:creationId xmlns:a16="http://schemas.microsoft.com/office/drawing/2014/main" id="{C8EEC0D0-C2FB-2948-8920-3D1AFA615A4D}"/>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243040DC-C629-8F46-9E6B-19DF849D89A3}"/>
              </a:ext>
            </a:extLst>
          </p:cNvPr>
          <p:cNvSpPr>
            <a:spLocks noGrp="1"/>
          </p:cNvSpPr>
          <p:nvPr>
            <p:ph type="sldNum" sz="quarter" idx="12"/>
          </p:nvPr>
        </p:nvSpPr>
        <p:spPr/>
        <p:txBody>
          <a:bodyPr/>
          <a:lstStyle/>
          <a:p>
            <a:fld id="{BF32ECB6-19A8-FF49-BD8A-AA0A575CB700}" type="slidenum">
              <a:rPr lang="en-SE" smtClean="0"/>
              <a:t>‹#›</a:t>
            </a:fld>
            <a:endParaRPr lang="en-SE"/>
          </a:p>
        </p:txBody>
      </p:sp>
    </p:spTree>
    <p:extLst>
      <p:ext uri="{BB962C8B-B14F-4D97-AF65-F5344CB8AC3E}">
        <p14:creationId xmlns:p14="http://schemas.microsoft.com/office/powerpoint/2010/main" val="4234769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7DD8A-D159-F446-A599-6F09F3627C4B}"/>
              </a:ext>
            </a:extLst>
          </p:cNvPr>
          <p:cNvSpPr>
            <a:spLocks noGrp="1"/>
          </p:cNvSpPr>
          <p:nvPr>
            <p:ph type="dt" sz="half" idx="10"/>
          </p:nvPr>
        </p:nvSpPr>
        <p:spPr/>
        <p:txBody>
          <a:bodyPr/>
          <a:lstStyle/>
          <a:p>
            <a:fld id="{63507C7E-22A5-0E45-9B89-63C895911E19}" type="datetimeFigureOut">
              <a:rPr lang="en-SE" smtClean="0"/>
              <a:t>02/23/2023</a:t>
            </a:fld>
            <a:endParaRPr lang="en-SE"/>
          </a:p>
        </p:txBody>
      </p:sp>
      <p:sp>
        <p:nvSpPr>
          <p:cNvPr id="3" name="Footer Placeholder 2">
            <a:extLst>
              <a:ext uri="{FF2B5EF4-FFF2-40B4-BE49-F238E27FC236}">
                <a16:creationId xmlns:a16="http://schemas.microsoft.com/office/drawing/2014/main" id="{6F0C8A80-D1A8-C246-AC4C-65E239C78EAE}"/>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9B505DDA-C77F-FF4C-82F9-D5295F75E86D}"/>
              </a:ext>
            </a:extLst>
          </p:cNvPr>
          <p:cNvSpPr>
            <a:spLocks noGrp="1"/>
          </p:cNvSpPr>
          <p:nvPr>
            <p:ph type="sldNum" sz="quarter" idx="12"/>
          </p:nvPr>
        </p:nvSpPr>
        <p:spPr/>
        <p:txBody>
          <a:bodyPr/>
          <a:lstStyle/>
          <a:p>
            <a:fld id="{BF32ECB6-19A8-FF49-BD8A-AA0A575CB700}" type="slidenum">
              <a:rPr lang="en-SE" smtClean="0"/>
              <a:t>‹#›</a:t>
            </a:fld>
            <a:endParaRPr lang="en-SE"/>
          </a:p>
        </p:txBody>
      </p:sp>
    </p:spTree>
    <p:extLst>
      <p:ext uri="{BB962C8B-B14F-4D97-AF65-F5344CB8AC3E}">
        <p14:creationId xmlns:p14="http://schemas.microsoft.com/office/powerpoint/2010/main" val="228392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2A5AC-FB7E-3F4F-8467-3B9E227A18D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30390267-6897-C341-AA4B-24715DEF0E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0F2E4035-22C0-4F49-9A7C-193683C64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4FFEA2-F31E-7E4D-B236-26A3F3140F1C}"/>
              </a:ext>
            </a:extLst>
          </p:cNvPr>
          <p:cNvSpPr>
            <a:spLocks noGrp="1"/>
          </p:cNvSpPr>
          <p:nvPr>
            <p:ph type="dt" sz="half" idx="10"/>
          </p:nvPr>
        </p:nvSpPr>
        <p:spPr/>
        <p:txBody>
          <a:bodyPr/>
          <a:lstStyle/>
          <a:p>
            <a:fld id="{63507C7E-22A5-0E45-9B89-63C895911E19}" type="datetimeFigureOut">
              <a:rPr lang="en-SE" smtClean="0"/>
              <a:t>02/23/2023</a:t>
            </a:fld>
            <a:endParaRPr lang="en-SE"/>
          </a:p>
        </p:txBody>
      </p:sp>
      <p:sp>
        <p:nvSpPr>
          <p:cNvPr id="6" name="Footer Placeholder 5">
            <a:extLst>
              <a:ext uri="{FF2B5EF4-FFF2-40B4-BE49-F238E27FC236}">
                <a16:creationId xmlns:a16="http://schemas.microsoft.com/office/drawing/2014/main" id="{A1A01AD0-04DF-4D45-9290-D839CA91F9CF}"/>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EBF7D587-7ED8-144A-902D-8DFC139C2A44}"/>
              </a:ext>
            </a:extLst>
          </p:cNvPr>
          <p:cNvSpPr>
            <a:spLocks noGrp="1"/>
          </p:cNvSpPr>
          <p:nvPr>
            <p:ph type="sldNum" sz="quarter" idx="12"/>
          </p:nvPr>
        </p:nvSpPr>
        <p:spPr/>
        <p:txBody>
          <a:bodyPr/>
          <a:lstStyle/>
          <a:p>
            <a:fld id="{BF32ECB6-19A8-FF49-BD8A-AA0A575CB700}" type="slidenum">
              <a:rPr lang="en-SE" smtClean="0"/>
              <a:t>‹#›</a:t>
            </a:fld>
            <a:endParaRPr lang="en-SE"/>
          </a:p>
        </p:txBody>
      </p:sp>
    </p:spTree>
    <p:extLst>
      <p:ext uri="{BB962C8B-B14F-4D97-AF65-F5344CB8AC3E}">
        <p14:creationId xmlns:p14="http://schemas.microsoft.com/office/powerpoint/2010/main" val="919771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p:cNvSpPr>
            <a:spLocks noGrp="1"/>
          </p:cNvSpPr>
          <p:nvPr>
            <p:ph type="dt" sz="half" idx="10"/>
          </p:nvPr>
        </p:nvSpPr>
        <p:spPr>
          <a:xfrm>
            <a:off x="7821429" y="6238816"/>
            <a:ext cx="2753746" cy="323968"/>
          </a:xfrm>
          <a:prstGeom prst="rect">
            <a:avLst/>
          </a:prstGeom>
        </p:spPr>
        <p:txBody>
          <a:bodyPr/>
          <a:lstStyle/>
          <a:p>
            <a:fld id="{CFBEA57F-793F-4683-BD8A-741FD4B89154}" type="datetime1">
              <a:rPr lang="en-US" smtClean="0"/>
              <a:t>2/23/2023</a:t>
            </a:fld>
            <a:endParaRPr lang="en-US"/>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820950396"/>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60A1B-7AC9-1D48-8441-BCF1A4EF63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3505C043-58C3-E74B-A346-C5311B6BB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71FB4F52-8BF5-0446-940E-8577BEA02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A24585-1C6D-914F-A64C-19CB03129F53}"/>
              </a:ext>
            </a:extLst>
          </p:cNvPr>
          <p:cNvSpPr>
            <a:spLocks noGrp="1"/>
          </p:cNvSpPr>
          <p:nvPr>
            <p:ph type="dt" sz="half" idx="10"/>
          </p:nvPr>
        </p:nvSpPr>
        <p:spPr/>
        <p:txBody>
          <a:bodyPr/>
          <a:lstStyle/>
          <a:p>
            <a:fld id="{63507C7E-22A5-0E45-9B89-63C895911E19}" type="datetimeFigureOut">
              <a:rPr lang="en-SE" smtClean="0"/>
              <a:t>02/23/2023</a:t>
            </a:fld>
            <a:endParaRPr lang="en-SE"/>
          </a:p>
        </p:txBody>
      </p:sp>
      <p:sp>
        <p:nvSpPr>
          <p:cNvPr id="6" name="Footer Placeholder 5">
            <a:extLst>
              <a:ext uri="{FF2B5EF4-FFF2-40B4-BE49-F238E27FC236}">
                <a16:creationId xmlns:a16="http://schemas.microsoft.com/office/drawing/2014/main" id="{8137653E-8C51-1A46-8399-7ADD637193F4}"/>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BBAFEBE7-1F36-854F-A1AC-2632D900174A}"/>
              </a:ext>
            </a:extLst>
          </p:cNvPr>
          <p:cNvSpPr>
            <a:spLocks noGrp="1"/>
          </p:cNvSpPr>
          <p:nvPr>
            <p:ph type="sldNum" sz="quarter" idx="12"/>
          </p:nvPr>
        </p:nvSpPr>
        <p:spPr/>
        <p:txBody>
          <a:bodyPr/>
          <a:lstStyle/>
          <a:p>
            <a:fld id="{BF32ECB6-19A8-FF49-BD8A-AA0A575CB700}" type="slidenum">
              <a:rPr lang="en-SE" smtClean="0"/>
              <a:t>‹#›</a:t>
            </a:fld>
            <a:endParaRPr lang="en-SE"/>
          </a:p>
        </p:txBody>
      </p:sp>
    </p:spTree>
    <p:extLst>
      <p:ext uri="{BB962C8B-B14F-4D97-AF65-F5344CB8AC3E}">
        <p14:creationId xmlns:p14="http://schemas.microsoft.com/office/powerpoint/2010/main" val="1958331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853E0-855A-3045-992C-79A97DD3E415}"/>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32A63FA-722C-AE4B-912A-6AA8E4B9B4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ACF409F4-A39E-5242-A0C5-3A60B05BA2DF}"/>
              </a:ext>
            </a:extLst>
          </p:cNvPr>
          <p:cNvSpPr>
            <a:spLocks noGrp="1"/>
          </p:cNvSpPr>
          <p:nvPr>
            <p:ph type="dt" sz="half" idx="10"/>
          </p:nvPr>
        </p:nvSpPr>
        <p:spPr/>
        <p:txBody>
          <a:bodyPr/>
          <a:lstStyle/>
          <a:p>
            <a:fld id="{63507C7E-22A5-0E45-9B89-63C895911E19}" type="datetimeFigureOut">
              <a:rPr lang="en-SE" smtClean="0"/>
              <a:t>02/23/2023</a:t>
            </a:fld>
            <a:endParaRPr lang="en-SE"/>
          </a:p>
        </p:txBody>
      </p:sp>
      <p:sp>
        <p:nvSpPr>
          <p:cNvPr id="5" name="Footer Placeholder 4">
            <a:extLst>
              <a:ext uri="{FF2B5EF4-FFF2-40B4-BE49-F238E27FC236}">
                <a16:creationId xmlns:a16="http://schemas.microsoft.com/office/drawing/2014/main" id="{8B0A7193-EABA-6C49-B5FD-1EF6B5914A42}"/>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1E5DA639-0182-F741-ACD9-4E8EEE2CCED3}"/>
              </a:ext>
            </a:extLst>
          </p:cNvPr>
          <p:cNvSpPr>
            <a:spLocks noGrp="1"/>
          </p:cNvSpPr>
          <p:nvPr>
            <p:ph type="sldNum" sz="quarter" idx="12"/>
          </p:nvPr>
        </p:nvSpPr>
        <p:spPr/>
        <p:txBody>
          <a:bodyPr/>
          <a:lstStyle/>
          <a:p>
            <a:fld id="{BF32ECB6-19A8-FF49-BD8A-AA0A575CB700}" type="slidenum">
              <a:rPr lang="en-SE" smtClean="0"/>
              <a:t>‹#›</a:t>
            </a:fld>
            <a:endParaRPr lang="en-SE"/>
          </a:p>
        </p:txBody>
      </p:sp>
    </p:spTree>
    <p:extLst>
      <p:ext uri="{BB962C8B-B14F-4D97-AF65-F5344CB8AC3E}">
        <p14:creationId xmlns:p14="http://schemas.microsoft.com/office/powerpoint/2010/main" val="238949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1F6964-037E-7F4B-8ED2-D1EFE62C7E6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4637D629-FAB5-1C45-881A-AAD692B49A4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105E15A9-85DF-EA43-9F69-8B2AB0EBF651}"/>
              </a:ext>
            </a:extLst>
          </p:cNvPr>
          <p:cNvSpPr>
            <a:spLocks noGrp="1"/>
          </p:cNvSpPr>
          <p:nvPr>
            <p:ph type="dt" sz="half" idx="10"/>
          </p:nvPr>
        </p:nvSpPr>
        <p:spPr/>
        <p:txBody>
          <a:bodyPr/>
          <a:lstStyle/>
          <a:p>
            <a:fld id="{63507C7E-22A5-0E45-9B89-63C895911E19}" type="datetimeFigureOut">
              <a:rPr lang="en-SE" smtClean="0"/>
              <a:t>02/23/2023</a:t>
            </a:fld>
            <a:endParaRPr lang="en-SE"/>
          </a:p>
        </p:txBody>
      </p:sp>
      <p:sp>
        <p:nvSpPr>
          <p:cNvPr id="5" name="Footer Placeholder 4">
            <a:extLst>
              <a:ext uri="{FF2B5EF4-FFF2-40B4-BE49-F238E27FC236}">
                <a16:creationId xmlns:a16="http://schemas.microsoft.com/office/drawing/2014/main" id="{42245FA7-1854-EA44-AD6E-713F78258E1F}"/>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5DD0DC66-0614-AE41-85FB-5DA46D1F2BB8}"/>
              </a:ext>
            </a:extLst>
          </p:cNvPr>
          <p:cNvSpPr>
            <a:spLocks noGrp="1"/>
          </p:cNvSpPr>
          <p:nvPr>
            <p:ph type="sldNum" sz="quarter" idx="12"/>
          </p:nvPr>
        </p:nvSpPr>
        <p:spPr/>
        <p:txBody>
          <a:bodyPr/>
          <a:lstStyle/>
          <a:p>
            <a:fld id="{BF32ECB6-19A8-FF49-BD8A-AA0A575CB700}" type="slidenum">
              <a:rPr lang="en-SE" smtClean="0"/>
              <a:t>‹#›</a:t>
            </a:fld>
            <a:endParaRPr lang="en-SE"/>
          </a:p>
        </p:txBody>
      </p:sp>
    </p:spTree>
    <p:extLst>
      <p:ext uri="{BB962C8B-B14F-4D97-AF65-F5344CB8AC3E}">
        <p14:creationId xmlns:p14="http://schemas.microsoft.com/office/powerpoint/2010/main" val="3743489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sv-SE"/>
              <a:t>Klicka här för att ändra mall för rubrikformat</a:t>
            </a:r>
            <a:endParaRPr lang="en-US"/>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7" name="Date Placeholder 6"/>
          <p:cNvSpPr>
            <a:spLocks noGrp="1"/>
          </p:cNvSpPr>
          <p:nvPr>
            <p:ph type="dt" sz="half" idx="10"/>
          </p:nvPr>
        </p:nvSpPr>
        <p:spPr>
          <a:xfrm>
            <a:off x="7821429" y="6238816"/>
            <a:ext cx="2753746" cy="323968"/>
          </a:xfrm>
          <a:prstGeom prst="rect">
            <a:avLst/>
          </a:prstGeom>
        </p:spPr>
        <p:txBody>
          <a:bodyPr/>
          <a:lstStyle/>
          <a:p>
            <a:fld id="{CFBEA57F-793F-4683-BD8A-741FD4B89154}" type="datetime1">
              <a:rPr lang="en-US" smtClean="0"/>
              <a:t>2/23/2023</a:t>
            </a:fld>
            <a:endParaRPr lang="en-US"/>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895724175"/>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sz="half" idx="1"/>
          </p:nvPr>
        </p:nvSpPr>
        <p:spPr>
          <a:xfrm>
            <a:off x="1581912" y="2638044"/>
            <a:ext cx="4271771" cy="310198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38315" y="2638044"/>
            <a:ext cx="4270247" cy="310198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8" name="Date Placeholder 7"/>
          <p:cNvSpPr>
            <a:spLocks noGrp="1"/>
          </p:cNvSpPr>
          <p:nvPr>
            <p:ph type="dt" sz="half" idx="10"/>
          </p:nvPr>
        </p:nvSpPr>
        <p:spPr>
          <a:xfrm>
            <a:off x="7821429" y="6238816"/>
            <a:ext cx="2753746" cy="323968"/>
          </a:xfrm>
          <a:prstGeom prst="rect">
            <a:avLst/>
          </a:prstGeom>
        </p:spPr>
        <p:txBody>
          <a:bodyPr/>
          <a:lstStyle/>
          <a:p>
            <a:fld id="{CFBEA57F-793F-4683-BD8A-741FD4B89154}" type="datetime1">
              <a:rPr lang="en-US" smtClean="0"/>
              <a:t>2/23/2023</a:t>
            </a:fld>
            <a:endParaRPr lang="en-US"/>
          </a:p>
        </p:txBody>
      </p:sp>
      <p:sp>
        <p:nvSpPr>
          <p:cNvPr id="9" name="Footer Placeholder 8"/>
          <p:cNvSpPr>
            <a:spLocks noGrp="1"/>
          </p:cNvSpPr>
          <p:nvPr>
            <p:ph type="ftr" sz="quarter" idx="11"/>
          </p:nvPr>
        </p:nvSpPr>
        <p:spPr>
          <a:xfrm>
            <a:off x="1600200" y="6236208"/>
            <a:ext cx="5901189" cy="320040"/>
          </a:xfrm>
          <a:prstGeom prst="rect">
            <a:avLst/>
          </a:prstGeom>
        </p:spPr>
        <p:txBody>
          <a:bodyPr/>
          <a:lstStyle/>
          <a:p>
            <a:endParaRPr lang="en-US"/>
          </a:p>
        </p:txBody>
      </p:sp>
      <p:sp>
        <p:nvSpPr>
          <p:cNvPr id="10" name="Slide Number Placeholder 9"/>
          <p:cNvSpPr>
            <a:spLocks noGrp="1"/>
          </p:cNvSpPr>
          <p:nvPr>
            <p:ph type="sldNum" sz="quarter" idx="12"/>
          </p:nvPr>
        </p:nvSpPr>
        <p:spPr>
          <a:xfrm>
            <a:off x="10758922" y="6217920"/>
            <a:ext cx="365760" cy="365760"/>
          </a:xfrm>
          <a:prstGeom prst="ellipse">
            <a:avLst/>
          </a:prstGeom>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79521828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1583436" y="3143250"/>
            <a:ext cx="4270248" cy="259677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7" name="Date Placeholder 6"/>
          <p:cNvSpPr>
            <a:spLocks noGrp="1"/>
          </p:cNvSpPr>
          <p:nvPr>
            <p:ph type="dt" sz="half" idx="10"/>
          </p:nvPr>
        </p:nvSpPr>
        <p:spPr>
          <a:xfrm>
            <a:off x="7821429" y="6238816"/>
            <a:ext cx="2753746" cy="323968"/>
          </a:xfrm>
          <a:prstGeom prst="rect">
            <a:avLst/>
          </a:prstGeom>
        </p:spPr>
        <p:txBody>
          <a:bodyPr/>
          <a:lstStyle/>
          <a:p>
            <a:fld id="{CFBEA57F-793F-4683-BD8A-741FD4B89154}" type="datetime1">
              <a:rPr lang="en-US" smtClean="0"/>
              <a:t>2/23/2023</a:t>
            </a:fld>
            <a:endParaRPr lang="en-US"/>
          </a:p>
        </p:txBody>
      </p:sp>
      <p:sp>
        <p:nvSpPr>
          <p:cNvPr id="8" name="Footer Placeholder 7"/>
          <p:cNvSpPr>
            <a:spLocks noGrp="1"/>
          </p:cNvSpPr>
          <p:nvPr>
            <p:ph type="ftr" sz="quarter" idx="11"/>
          </p:nvPr>
        </p:nvSpPr>
        <p:spPr>
          <a:xfrm>
            <a:off x="1600200" y="6236208"/>
            <a:ext cx="5901189" cy="320040"/>
          </a:xfrm>
          <a:prstGeom prst="rect">
            <a:avLst/>
          </a:prstGeom>
        </p:spPr>
        <p:txBody>
          <a:bodyPr/>
          <a:lstStyle/>
          <a:p>
            <a:endParaRPr lang="en-US"/>
          </a:p>
        </p:txBody>
      </p:sp>
      <p:sp>
        <p:nvSpPr>
          <p:cNvPr id="9" name="Slide Number Placeholder 8"/>
          <p:cNvSpPr>
            <a:spLocks noGrp="1"/>
          </p:cNvSpPr>
          <p:nvPr>
            <p:ph type="sldNum" sz="quarter" idx="12"/>
          </p:nvPr>
        </p:nvSpPr>
        <p:spPr>
          <a:xfrm>
            <a:off x="10758922" y="6217920"/>
            <a:ext cx="365760" cy="365760"/>
          </a:xfrm>
          <a:prstGeom prst="ellipse">
            <a:avLst/>
          </a:prstGeom>
        </p:spPr>
        <p:txBody>
          <a:bodyPr/>
          <a:lstStyle/>
          <a:p>
            <a:fld id="{81D2C36F-4504-47C0-B82F-A167342A2754}" type="slidenum">
              <a:rPr lang="en-US" smtClean="0"/>
              <a:t>‹#›</a:t>
            </a:fld>
            <a:endParaRPr lang="en-US"/>
          </a:p>
        </p:txBody>
      </p:sp>
      <p:sp>
        <p:nvSpPr>
          <p:cNvPr id="10" name="Title 9"/>
          <p:cNvSpPr>
            <a:spLocks noGrp="1"/>
          </p:cNvSpPr>
          <p:nvPr>
            <p:ph type="title"/>
          </p:nvPr>
        </p:nvSpPr>
        <p:spPr/>
        <p:txBody>
          <a:bodyPr/>
          <a:lstStyle/>
          <a:p>
            <a:r>
              <a:rPr lang="sv-SE"/>
              <a:t>Klicka här för att ändra mall för rubrikformat</a:t>
            </a:r>
            <a:endParaRPr lang="en-US"/>
          </a:p>
        </p:txBody>
      </p:sp>
    </p:spTree>
    <p:extLst>
      <p:ext uri="{BB962C8B-B14F-4D97-AF65-F5344CB8AC3E}">
        <p14:creationId xmlns:p14="http://schemas.microsoft.com/office/powerpoint/2010/main" val="2462378531"/>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Date Placeholder 2"/>
          <p:cNvSpPr>
            <a:spLocks noGrp="1"/>
          </p:cNvSpPr>
          <p:nvPr>
            <p:ph type="dt" sz="half" idx="10"/>
          </p:nvPr>
        </p:nvSpPr>
        <p:spPr>
          <a:xfrm>
            <a:off x="7821429" y="6238816"/>
            <a:ext cx="2753746" cy="323968"/>
          </a:xfrm>
          <a:prstGeom prst="rect">
            <a:avLst/>
          </a:prstGeom>
        </p:spPr>
        <p:txBody>
          <a:bodyPr/>
          <a:lstStyle/>
          <a:p>
            <a:fld id="{CFBEA57F-793F-4683-BD8A-741FD4B89154}" type="datetime1">
              <a:rPr lang="en-US" smtClean="0"/>
              <a:t>2/23/2023</a:t>
            </a:fld>
            <a:endParaRPr lang="en-US"/>
          </a:p>
        </p:txBody>
      </p:sp>
      <p:sp>
        <p:nvSpPr>
          <p:cNvPr id="4" name="Footer Placeholder 3"/>
          <p:cNvSpPr>
            <a:spLocks noGrp="1"/>
          </p:cNvSpPr>
          <p:nvPr>
            <p:ph type="ftr" sz="quarter" idx="11"/>
          </p:nvPr>
        </p:nvSpPr>
        <p:spPr>
          <a:xfrm>
            <a:off x="1600200" y="6236208"/>
            <a:ext cx="5901189" cy="320040"/>
          </a:xfrm>
          <a:prstGeom prst="rect">
            <a:avLst/>
          </a:prstGeom>
        </p:spPr>
        <p:txBody>
          <a:bodyPr/>
          <a:lstStyle/>
          <a:p>
            <a:endParaRPr lang="en-US"/>
          </a:p>
        </p:txBody>
      </p:sp>
      <p:sp>
        <p:nvSpPr>
          <p:cNvPr id="5" name="Slide Number Placeholder 4"/>
          <p:cNvSpPr>
            <a:spLocks noGrp="1"/>
          </p:cNvSpPr>
          <p:nvPr>
            <p:ph type="sldNum" sz="quarter" idx="12"/>
          </p:nvPr>
        </p:nvSpPr>
        <p:spPr>
          <a:xfrm>
            <a:off x="10758922" y="6217920"/>
            <a:ext cx="365760" cy="365760"/>
          </a:xfrm>
          <a:prstGeom prst="ellipse">
            <a:avLst/>
          </a:prstGeom>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472264218"/>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784571"/>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sv-SE"/>
              <a:t>Klicka här för att ändra mall för rubrikformat</a:t>
            </a:r>
            <a:endParaRPr lang="en-US"/>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9" name="Date Placeholder 8"/>
          <p:cNvSpPr>
            <a:spLocks noGrp="1"/>
          </p:cNvSpPr>
          <p:nvPr>
            <p:ph type="dt" sz="half" idx="10"/>
          </p:nvPr>
        </p:nvSpPr>
        <p:spPr>
          <a:xfrm>
            <a:off x="7821429" y="6238816"/>
            <a:ext cx="2753746" cy="323968"/>
          </a:xfrm>
          <a:prstGeom prst="rect">
            <a:avLst/>
          </a:prstGeom>
        </p:spPr>
        <p:txBody>
          <a:bodyPr/>
          <a:lstStyle/>
          <a:p>
            <a:fld id="{CFBEA57F-793F-4683-BD8A-741FD4B89154}" type="datetime1">
              <a:rPr lang="en-US" smtClean="0"/>
              <a:t>2/23/2023</a:t>
            </a:fld>
            <a:endParaRPr lang="en-US"/>
          </a:p>
        </p:txBody>
      </p:sp>
      <p:sp>
        <p:nvSpPr>
          <p:cNvPr id="10" name="Footer Placeholder 9"/>
          <p:cNvSpPr>
            <a:spLocks noGrp="1"/>
          </p:cNvSpPr>
          <p:nvPr>
            <p:ph type="ftr" sz="quarter" idx="11"/>
          </p:nvPr>
        </p:nvSpPr>
        <p:spPr>
          <a:xfrm>
            <a:off x="804672" y="6236208"/>
            <a:ext cx="5124797" cy="320040"/>
          </a:xfrm>
          <a:prstGeom prst="rect">
            <a:avLst/>
          </a:prstGeo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a:xfrm>
            <a:off x="10758922" y="6217920"/>
            <a:ext cx="365760" cy="365760"/>
          </a:xfrm>
          <a:prstGeom prst="ellipse">
            <a:avLst/>
          </a:prstGeom>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740398183"/>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sv-SE"/>
              <a:t>Klicka här för att ändra mall för rubrikformat</a:t>
            </a:r>
            <a:endParaRPr lang="en-US"/>
          </a:p>
        </p:txBody>
      </p:sp>
      <p:pic>
        <p:nvPicPr>
          <p:cNvPr id="12" name="Picture 11" descr="A picture containing text, sign&#10;&#10;Description automatically generated">
            <a:extLst>
              <a:ext uri="{FF2B5EF4-FFF2-40B4-BE49-F238E27FC236}">
                <a16:creationId xmlns:a16="http://schemas.microsoft.com/office/drawing/2014/main" id="{2405ED65-9243-0D43-AA16-8999BFE2FD81}"/>
              </a:ext>
            </a:extLst>
          </p:cNvPr>
          <p:cNvPicPr>
            <a:picLocks noChangeAspect="1"/>
          </p:cNvPicPr>
          <p:nvPr userDrawn="1"/>
        </p:nvPicPr>
        <p:blipFill>
          <a:blip r:embed="rId2"/>
          <a:stretch>
            <a:fillRect/>
          </a:stretch>
        </p:blipFill>
        <p:spPr>
          <a:xfrm>
            <a:off x="7546257" y="392525"/>
            <a:ext cx="4411346" cy="4411346"/>
          </a:xfrm>
          <a:prstGeom prst="rect">
            <a:avLst/>
          </a:prstGeom>
          <a:effectLst>
            <a:outerShdw blurRad="50800" dist="50800" dir="5400000" algn="ctr" rotWithShape="0">
              <a:srgbClr val="000000">
                <a:alpha val="50000"/>
              </a:srgbClr>
            </a:outerShdw>
          </a:effectLst>
        </p:spPr>
      </p:pic>
      <p:sp>
        <p:nvSpPr>
          <p:cNvPr id="5" name="Rektangel 4">
            <a:extLst>
              <a:ext uri="{FF2B5EF4-FFF2-40B4-BE49-F238E27FC236}">
                <a16:creationId xmlns:a16="http://schemas.microsoft.com/office/drawing/2014/main" id="{E74C6F68-341B-453F-A0DB-871CEC868363}"/>
              </a:ext>
            </a:extLst>
          </p:cNvPr>
          <p:cNvSpPr/>
          <p:nvPr userDrawn="1"/>
        </p:nvSpPr>
        <p:spPr>
          <a:xfrm>
            <a:off x="3480619" y="5545394"/>
            <a:ext cx="7846142" cy="1312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3E321652-8E00-4129-9C9B-106404D964B2}"/>
              </a:ext>
            </a:extLst>
          </p:cNvPr>
          <p:cNvSpPr/>
          <p:nvPr userDrawn="1"/>
        </p:nvSpPr>
        <p:spPr>
          <a:xfrm>
            <a:off x="1474839" y="5702710"/>
            <a:ext cx="2163096" cy="147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12648214"/>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sv-SE"/>
              <a:t>Klicka här för att ändra mall för rubrikformat</a:t>
            </a:r>
            <a:endParaRPr lang="en-US"/>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pic>
        <p:nvPicPr>
          <p:cNvPr id="7" name="Picture 6" descr="A picture containing text, sign&#10;&#10;Description automatically generated">
            <a:extLst>
              <a:ext uri="{FF2B5EF4-FFF2-40B4-BE49-F238E27FC236}">
                <a16:creationId xmlns:a16="http://schemas.microsoft.com/office/drawing/2014/main" id="{92DA70C0-7A5F-DA48-A6E5-390F3DCEC46B}"/>
              </a:ext>
            </a:extLst>
          </p:cNvPr>
          <p:cNvPicPr>
            <a:picLocks noChangeAspect="1"/>
          </p:cNvPicPr>
          <p:nvPr userDrawn="1"/>
        </p:nvPicPr>
        <p:blipFill>
          <a:blip r:embed="rId13"/>
          <a:stretch>
            <a:fillRect/>
          </a:stretch>
        </p:blipFill>
        <p:spPr>
          <a:xfrm>
            <a:off x="10458450" y="5951458"/>
            <a:ext cx="723786" cy="723786"/>
          </a:xfrm>
          <a:prstGeom prst="rect">
            <a:avLst/>
          </a:prstGeom>
          <a:effectLst>
            <a:outerShdw blurRad="50800" dist="50800" dir="5400000" algn="ctr" rotWithShape="0">
              <a:srgbClr val="000000">
                <a:alpha val="50000"/>
              </a:srgbClr>
            </a:outerShdw>
          </a:effectLst>
        </p:spPr>
      </p:pic>
      <p:pic>
        <p:nvPicPr>
          <p:cNvPr id="9" name="Picture 8" descr="A picture containing dark, night sky&#10;&#10;Description automatically generated">
            <a:extLst>
              <a:ext uri="{FF2B5EF4-FFF2-40B4-BE49-F238E27FC236}">
                <a16:creationId xmlns:a16="http://schemas.microsoft.com/office/drawing/2014/main" id="{F4E00359-D431-A949-A7FE-924762123FB8}"/>
              </a:ext>
            </a:extLst>
          </p:cNvPr>
          <p:cNvPicPr>
            <a:picLocks noChangeAspect="1"/>
          </p:cNvPicPr>
          <p:nvPr userDrawn="1"/>
        </p:nvPicPr>
        <p:blipFill>
          <a:blip r:embed="rId14"/>
          <a:stretch>
            <a:fillRect/>
          </a:stretch>
        </p:blipFill>
        <p:spPr>
          <a:xfrm>
            <a:off x="844241" y="5893308"/>
            <a:ext cx="2508559" cy="1032936"/>
          </a:xfrm>
          <a:prstGeom prst="rect">
            <a:avLst/>
          </a:prstGeom>
          <a:effectLst>
            <a:glow>
              <a:schemeClr val="accent2"/>
            </a:glow>
            <a:outerShdw blurRad="50800" dist="50800" dir="5400000" algn="ctr" rotWithShape="0">
              <a:srgbClr val="000000">
                <a:alpha val="50000"/>
              </a:srgbClr>
            </a:outerShdw>
          </a:effectLst>
        </p:spPr>
      </p:pic>
      <p:cxnSp>
        <p:nvCxnSpPr>
          <p:cNvPr id="10" name="Rak koppling 9">
            <a:extLst>
              <a:ext uri="{FF2B5EF4-FFF2-40B4-BE49-F238E27FC236}">
                <a16:creationId xmlns:a16="http://schemas.microsoft.com/office/drawing/2014/main" id="{F95B25DF-C3B3-49EA-B2FB-816AFFA28076}"/>
              </a:ext>
            </a:extLst>
          </p:cNvPr>
          <p:cNvCxnSpPr>
            <a:cxnSpLocks/>
          </p:cNvCxnSpPr>
          <p:nvPr userDrawn="1"/>
        </p:nvCxnSpPr>
        <p:spPr>
          <a:xfrm>
            <a:off x="1628775" y="5822204"/>
            <a:ext cx="8829675" cy="0"/>
          </a:xfrm>
          <a:prstGeom prst="line">
            <a:avLst/>
          </a:prstGeom>
        </p:spPr>
        <p:style>
          <a:lnRef idx="1">
            <a:schemeClr val="dk1"/>
          </a:lnRef>
          <a:fillRef idx="0">
            <a:schemeClr val="dk1"/>
          </a:fillRef>
          <a:effectRef idx="0">
            <a:schemeClr val="dk1"/>
          </a:effectRef>
          <a:fontRef idx="minor">
            <a:schemeClr val="tx1"/>
          </a:fontRef>
        </p:style>
      </p:cxnSp>
      <p:pic>
        <p:nvPicPr>
          <p:cNvPr id="12" name="Bildobjekt 11">
            <a:extLst>
              <a:ext uri="{FF2B5EF4-FFF2-40B4-BE49-F238E27FC236}">
                <a16:creationId xmlns:a16="http://schemas.microsoft.com/office/drawing/2014/main" id="{7C186DF9-F25F-4880-A762-79A8C485284C}"/>
              </a:ext>
            </a:extLst>
          </p:cNvPr>
          <p:cNvPicPr>
            <a:picLocks noChangeAspect="1"/>
          </p:cNvPicPr>
          <p:nvPr userDrawn="1"/>
        </p:nvPicPr>
        <p:blipFill>
          <a:blip r:embed="rId15"/>
          <a:stretch>
            <a:fillRect/>
          </a:stretch>
        </p:blipFill>
        <p:spPr>
          <a:xfrm>
            <a:off x="8391396" y="6030957"/>
            <a:ext cx="495332" cy="488356"/>
          </a:xfrm>
          <a:prstGeom prst="rect">
            <a:avLst/>
          </a:prstGeom>
        </p:spPr>
      </p:pic>
      <p:pic>
        <p:nvPicPr>
          <p:cNvPr id="14" name="Bildobjekt 13">
            <a:extLst>
              <a:ext uri="{FF2B5EF4-FFF2-40B4-BE49-F238E27FC236}">
                <a16:creationId xmlns:a16="http://schemas.microsoft.com/office/drawing/2014/main" id="{D2340096-006D-49FF-8780-F0538DE132D7}"/>
              </a:ext>
            </a:extLst>
          </p:cNvPr>
          <p:cNvPicPr>
            <a:picLocks noChangeAspect="1"/>
          </p:cNvPicPr>
          <p:nvPr userDrawn="1"/>
        </p:nvPicPr>
        <p:blipFill>
          <a:blip r:embed="rId16"/>
          <a:stretch>
            <a:fillRect/>
          </a:stretch>
        </p:blipFill>
        <p:spPr>
          <a:xfrm>
            <a:off x="9192160" y="6030956"/>
            <a:ext cx="1182463" cy="488357"/>
          </a:xfrm>
          <a:prstGeom prst="rect">
            <a:avLst/>
          </a:prstGeom>
        </p:spPr>
      </p:pic>
    </p:spTree>
    <p:extLst>
      <p:ext uri="{BB962C8B-B14F-4D97-AF65-F5344CB8AC3E}">
        <p14:creationId xmlns:p14="http://schemas.microsoft.com/office/powerpoint/2010/main" val="106637735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hf hdr="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CE5988-2ACA-4241-B763-9F200F6181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283011AD-BC74-784C-A522-2CA2E3CBE2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FD82F57F-C11C-2746-B9C6-C1CC3A5691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507C7E-22A5-0E45-9B89-63C895911E19}" type="datetimeFigureOut">
              <a:rPr lang="en-SE" smtClean="0"/>
              <a:t>02/23/2023</a:t>
            </a:fld>
            <a:endParaRPr lang="en-SE"/>
          </a:p>
        </p:txBody>
      </p:sp>
      <p:sp>
        <p:nvSpPr>
          <p:cNvPr id="5" name="Footer Placeholder 4">
            <a:extLst>
              <a:ext uri="{FF2B5EF4-FFF2-40B4-BE49-F238E27FC236}">
                <a16:creationId xmlns:a16="http://schemas.microsoft.com/office/drawing/2014/main" id="{A5AD4883-1D25-A14F-AEF7-78F4BBD493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83FC5E33-3469-844C-85E6-F31C1E23FB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2ECB6-19A8-FF49-BD8A-AA0A575CB700}" type="slidenum">
              <a:rPr lang="en-SE" smtClean="0"/>
              <a:t>‹#›</a:t>
            </a:fld>
            <a:endParaRPr lang="en-SE"/>
          </a:p>
        </p:txBody>
      </p:sp>
    </p:spTree>
    <p:extLst>
      <p:ext uri="{BB962C8B-B14F-4D97-AF65-F5344CB8AC3E}">
        <p14:creationId xmlns:p14="http://schemas.microsoft.com/office/powerpoint/2010/main" val="252234334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9.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E0B063-2325-4197-8883-D0F11C312559}"/>
              </a:ext>
            </a:extLst>
          </p:cNvPr>
          <p:cNvSpPr>
            <a:spLocks noGrp="1"/>
          </p:cNvSpPr>
          <p:nvPr>
            <p:ph type="title"/>
          </p:nvPr>
        </p:nvSpPr>
        <p:spPr/>
        <p:txBody>
          <a:bodyPr/>
          <a:lstStyle/>
          <a:p>
            <a:r>
              <a:rPr lang="en-US" sz="3200" b="1" err="1"/>
              <a:t>Jämställdhet</a:t>
            </a:r>
          </a:p>
        </p:txBody>
      </p:sp>
      <p:pic>
        <p:nvPicPr>
          <p:cNvPr id="24" name="Picture 23" descr="Shape&#10;&#10;Description automatically generated with medium confidence">
            <a:extLst>
              <a:ext uri="{FF2B5EF4-FFF2-40B4-BE49-F238E27FC236}">
                <a16:creationId xmlns:a16="http://schemas.microsoft.com/office/drawing/2014/main" id="{BF188241-75E3-5844-B3BB-A15AA71BCDE8}"/>
              </a:ext>
            </a:extLst>
          </p:cNvPr>
          <p:cNvPicPr>
            <a:picLocks noChangeAspect="1"/>
          </p:cNvPicPr>
          <p:nvPr/>
        </p:nvPicPr>
        <p:blipFill>
          <a:blip r:embed="rId3"/>
          <a:stretch>
            <a:fillRect/>
          </a:stretch>
        </p:blipFill>
        <p:spPr>
          <a:xfrm>
            <a:off x="108150" y="74063"/>
            <a:ext cx="1145446" cy="1134640"/>
          </a:xfrm>
          <a:prstGeom prst="rect">
            <a:avLst/>
          </a:prstGeom>
          <a:effectLst>
            <a:outerShdw blurRad="50800" dist="50800" dir="5400000" algn="ctr" rotWithShape="0">
              <a:srgbClr val="000000">
                <a:alpha val="50000"/>
              </a:srgbClr>
            </a:outerShdw>
          </a:effectLst>
        </p:spPr>
      </p:pic>
      <p:pic>
        <p:nvPicPr>
          <p:cNvPr id="11" name="Picture 10" descr="A picture containing text, sign&#10;&#10;Description automatically generated">
            <a:extLst>
              <a:ext uri="{FF2B5EF4-FFF2-40B4-BE49-F238E27FC236}">
                <a16:creationId xmlns:a16="http://schemas.microsoft.com/office/drawing/2014/main" id="{81EA10EA-6F7C-5748-AECC-8A5E88381B0D}"/>
              </a:ext>
            </a:extLst>
          </p:cNvPr>
          <p:cNvPicPr>
            <a:picLocks noChangeAspect="1"/>
          </p:cNvPicPr>
          <p:nvPr/>
        </p:nvPicPr>
        <p:blipFill>
          <a:blip r:embed="rId4"/>
          <a:stretch>
            <a:fillRect/>
          </a:stretch>
        </p:blipFill>
        <p:spPr>
          <a:xfrm>
            <a:off x="7546257" y="392525"/>
            <a:ext cx="4411346" cy="4411346"/>
          </a:xfrm>
          <a:prstGeom prst="rect">
            <a:avLst/>
          </a:prstGeom>
          <a:effectLst>
            <a:outerShdw blurRad="50800" dist="50800" dir="5400000" algn="ctr" rotWithShape="0">
              <a:srgbClr val="000000">
                <a:alpha val="50000"/>
              </a:srgbClr>
            </a:outerShdw>
          </a:effectLst>
        </p:spPr>
      </p:pic>
      <p:pic>
        <p:nvPicPr>
          <p:cNvPr id="4" name="Bildobjekt 3">
            <a:extLst>
              <a:ext uri="{FF2B5EF4-FFF2-40B4-BE49-F238E27FC236}">
                <a16:creationId xmlns:a16="http://schemas.microsoft.com/office/drawing/2014/main" id="{D35313C6-E224-4F63-887B-C8C4BE0D8C1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4000" contrast="-40000"/>
                    </a14:imgEffect>
                  </a14:imgLayer>
                </a14:imgProps>
              </a:ext>
            </a:extLst>
          </a:blip>
          <a:stretch>
            <a:fillRect/>
          </a:stretch>
        </p:blipFill>
        <p:spPr>
          <a:xfrm>
            <a:off x="1457859" y="74063"/>
            <a:ext cx="1703990" cy="703748"/>
          </a:xfrm>
          <a:prstGeom prst="rect">
            <a:avLst/>
          </a:prstGeom>
          <a:effectLst>
            <a:outerShdw blurRad="50800" dist="38100" dir="8100000" algn="tr" rotWithShape="0">
              <a:prstClr val="black">
                <a:alpha val="62000"/>
              </a:prstClr>
            </a:outerShdw>
          </a:effectLst>
        </p:spPr>
      </p:pic>
    </p:spTree>
    <p:extLst>
      <p:ext uri="{BB962C8B-B14F-4D97-AF65-F5344CB8AC3E}">
        <p14:creationId xmlns:p14="http://schemas.microsoft.com/office/powerpoint/2010/main" val="2959063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99EA2BB-6D8F-878B-65DA-32A989048A9A}"/>
              </a:ext>
            </a:extLst>
          </p:cNvPr>
          <p:cNvSpPr txBox="1"/>
          <p:nvPr/>
        </p:nvSpPr>
        <p:spPr>
          <a:xfrm>
            <a:off x="4102395" y="403200"/>
            <a:ext cx="39872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4400"/>
              <a:t>Förväntningar</a:t>
            </a:r>
          </a:p>
        </p:txBody>
      </p:sp>
      <p:pic>
        <p:nvPicPr>
          <p:cNvPr id="3" name="Bildobjekt 3" descr="En bild som visar utomhus, transport, barnvagn&#10;&#10;Automatiskt genererad beskrivning">
            <a:extLst>
              <a:ext uri="{FF2B5EF4-FFF2-40B4-BE49-F238E27FC236}">
                <a16:creationId xmlns:a16="http://schemas.microsoft.com/office/drawing/2014/main" id="{111C7EEA-A157-57A4-7CB4-269B7AF03CEF}"/>
              </a:ext>
            </a:extLst>
          </p:cNvPr>
          <p:cNvPicPr>
            <a:picLocks noChangeAspect="1"/>
          </p:cNvPicPr>
          <p:nvPr/>
        </p:nvPicPr>
        <p:blipFill rotWithShape="1">
          <a:blip r:embed="rId3"/>
          <a:srcRect l="6942"/>
          <a:stretch/>
        </p:blipFill>
        <p:spPr>
          <a:xfrm>
            <a:off x="3102723" y="1270000"/>
            <a:ext cx="2663483" cy="4328160"/>
          </a:xfrm>
          <a:prstGeom prst="rect">
            <a:avLst/>
          </a:prstGeom>
          <a:ln w="22225">
            <a:solidFill>
              <a:schemeClr val="tx1"/>
            </a:solidFill>
          </a:ln>
        </p:spPr>
      </p:pic>
      <p:pic>
        <p:nvPicPr>
          <p:cNvPr id="6" name="Bildobjekt 6" descr="En bild som visar person, kvinna&#10;&#10;Automatiskt genererad beskrivning">
            <a:extLst>
              <a:ext uri="{FF2B5EF4-FFF2-40B4-BE49-F238E27FC236}">
                <a16:creationId xmlns:a16="http://schemas.microsoft.com/office/drawing/2014/main" id="{733B6940-5241-0FC7-4866-14052A8BA0DF}"/>
              </a:ext>
            </a:extLst>
          </p:cNvPr>
          <p:cNvPicPr>
            <a:picLocks noChangeAspect="1"/>
          </p:cNvPicPr>
          <p:nvPr/>
        </p:nvPicPr>
        <p:blipFill>
          <a:blip r:embed="rId4"/>
          <a:stretch>
            <a:fillRect/>
          </a:stretch>
        </p:blipFill>
        <p:spPr>
          <a:xfrm>
            <a:off x="6425796" y="1270000"/>
            <a:ext cx="2663483" cy="4328160"/>
          </a:xfrm>
          <a:prstGeom prst="rect">
            <a:avLst/>
          </a:prstGeom>
          <a:ln w="22225">
            <a:solidFill>
              <a:schemeClr val="tx1"/>
            </a:solidFill>
          </a:ln>
        </p:spPr>
      </p:pic>
    </p:spTree>
    <p:extLst>
      <p:ext uri="{BB962C8B-B14F-4D97-AF65-F5344CB8AC3E}">
        <p14:creationId xmlns:p14="http://schemas.microsoft.com/office/powerpoint/2010/main" val="40234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55A4FE50-86D6-1F3D-3382-2B0ADA207D8C}"/>
              </a:ext>
            </a:extLst>
          </p:cNvPr>
          <p:cNvSpPr txBox="1"/>
          <p:nvPr/>
        </p:nvSpPr>
        <p:spPr>
          <a:xfrm>
            <a:off x="4214037" y="229912"/>
            <a:ext cx="376392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4400"/>
              <a:t>Normer</a:t>
            </a:r>
          </a:p>
        </p:txBody>
      </p:sp>
      <p:pic>
        <p:nvPicPr>
          <p:cNvPr id="4" name="Bildobjekt 4" descr="En bild som visar person, person&#10;&#10;Automatiskt genererad beskrivning">
            <a:extLst>
              <a:ext uri="{FF2B5EF4-FFF2-40B4-BE49-F238E27FC236}">
                <a16:creationId xmlns:a16="http://schemas.microsoft.com/office/drawing/2014/main" id="{8FF3B3F1-CCD5-B722-EC94-414FEB6F3EE1}"/>
              </a:ext>
            </a:extLst>
          </p:cNvPr>
          <p:cNvPicPr>
            <a:picLocks noChangeAspect="1"/>
          </p:cNvPicPr>
          <p:nvPr/>
        </p:nvPicPr>
        <p:blipFill>
          <a:blip r:embed="rId3"/>
          <a:stretch>
            <a:fillRect/>
          </a:stretch>
        </p:blipFill>
        <p:spPr>
          <a:xfrm>
            <a:off x="967631" y="1244217"/>
            <a:ext cx="6280030" cy="4186686"/>
          </a:xfrm>
          <a:prstGeom prst="rect">
            <a:avLst/>
          </a:prstGeom>
          <a:ln w="22225">
            <a:solidFill>
              <a:schemeClr val="tx1"/>
            </a:solidFill>
          </a:ln>
        </p:spPr>
      </p:pic>
      <p:pic>
        <p:nvPicPr>
          <p:cNvPr id="6" name="Bildobjekt 7" descr="En bild som visar person, baby&#10;&#10;Automatiskt genererad beskrivning">
            <a:extLst>
              <a:ext uri="{FF2B5EF4-FFF2-40B4-BE49-F238E27FC236}">
                <a16:creationId xmlns:a16="http://schemas.microsoft.com/office/drawing/2014/main" id="{BD376DF9-8B57-00B5-0E90-E27069C96775}"/>
              </a:ext>
            </a:extLst>
          </p:cNvPr>
          <p:cNvPicPr>
            <a:picLocks noChangeAspect="1"/>
          </p:cNvPicPr>
          <p:nvPr/>
        </p:nvPicPr>
        <p:blipFill rotWithShape="1">
          <a:blip r:embed="rId4"/>
          <a:srcRect b="406"/>
          <a:stretch/>
        </p:blipFill>
        <p:spPr>
          <a:xfrm>
            <a:off x="7977962" y="1244217"/>
            <a:ext cx="3246407" cy="4186686"/>
          </a:xfrm>
          <a:prstGeom prst="rect">
            <a:avLst/>
          </a:prstGeom>
          <a:ln w="22225">
            <a:solidFill>
              <a:schemeClr val="tx1"/>
            </a:solidFill>
          </a:ln>
        </p:spPr>
      </p:pic>
    </p:spTree>
    <p:extLst>
      <p:ext uri="{BB962C8B-B14F-4D97-AF65-F5344CB8AC3E}">
        <p14:creationId xmlns:p14="http://schemas.microsoft.com/office/powerpoint/2010/main" val="1751843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2" descr="En bild som visar utomhus, person, orange&#10;&#10;Automatiskt genererad beskrivning">
            <a:extLst>
              <a:ext uri="{FF2B5EF4-FFF2-40B4-BE49-F238E27FC236}">
                <a16:creationId xmlns:a16="http://schemas.microsoft.com/office/drawing/2014/main" id="{9082FA34-B4D6-6478-3849-6AB56EEEC8CD}"/>
              </a:ext>
            </a:extLst>
          </p:cNvPr>
          <p:cNvPicPr>
            <a:picLocks noChangeAspect="1"/>
          </p:cNvPicPr>
          <p:nvPr/>
        </p:nvPicPr>
        <p:blipFill>
          <a:blip r:embed="rId3"/>
          <a:stretch>
            <a:fillRect/>
          </a:stretch>
        </p:blipFill>
        <p:spPr>
          <a:xfrm>
            <a:off x="6291821" y="1425739"/>
            <a:ext cx="2180654" cy="4114800"/>
          </a:xfrm>
          <a:prstGeom prst="rect">
            <a:avLst/>
          </a:prstGeom>
          <a:ln w="22225">
            <a:solidFill>
              <a:schemeClr val="tx1"/>
            </a:solidFill>
          </a:ln>
        </p:spPr>
      </p:pic>
      <p:pic>
        <p:nvPicPr>
          <p:cNvPr id="4" name="Bildobjekt 4" descr="En bild som visar fönster, person&#10;&#10;Automatiskt genererad beskrivning">
            <a:extLst>
              <a:ext uri="{FF2B5EF4-FFF2-40B4-BE49-F238E27FC236}">
                <a16:creationId xmlns:a16="http://schemas.microsoft.com/office/drawing/2014/main" id="{3AAECBE4-EDCF-AF80-8278-D504587B6FB0}"/>
              </a:ext>
            </a:extLst>
          </p:cNvPr>
          <p:cNvPicPr>
            <a:picLocks noChangeAspect="1"/>
          </p:cNvPicPr>
          <p:nvPr/>
        </p:nvPicPr>
        <p:blipFill rotWithShape="1">
          <a:blip r:embed="rId4"/>
          <a:srcRect l="9915"/>
          <a:stretch/>
        </p:blipFill>
        <p:spPr>
          <a:xfrm>
            <a:off x="483078" y="3483139"/>
            <a:ext cx="2743201" cy="2044460"/>
          </a:xfrm>
          <a:prstGeom prst="rect">
            <a:avLst/>
          </a:prstGeom>
          <a:ln w="22225">
            <a:solidFill>
              <a:schemeClr val="tx1"/>
            </a:solidFill>
          </a:ln>
        </p:spPr>
      </p:pic>
      <p:pic>
        <p:nvPicPr>
          <p:cNvPr id="5" name="Bildobjekt 5" descr="En bild som visar utomhus, träd, person&#10;&#10;Automatiskt genererad beskrivning">
            <a:extLst>
              <a:ext uri="{FF2B5EF4-FFF2-40B4-BE49-F238E27FC236}">
                <a16:creationId xmlns:a16="http://schemas.microsoft.com/office/drawing/2014/main" id="{7E6662CD-290F-DD61-FC00-78D69D73BB53}"/>
              </a:ext>
            </a:extLst>
          </p:cNvPr>
          <p:cNvPicPr>
            <a:picLocks noChangeAspect="1"/>
          </p:cNvPicPr>
          <p:nvPr/>
        </p:nvPicPr>
        <p:blipFill rotWithShape="1">
          <a:blip r:embed="rId5"/>
          <a:srcRect l="13720" r="6787"/>
          <a:stretch/>
        </p:blipFill>
        <p:spPr>
          <a:xfrm>
            <a:off x="3719527" y="1412799"/>
            <a:ext cx="2180654" cy="4114800"/>
          </a:xfrm>
          <a:prstGeom prst="rect">
            <a:avLst/>
          </a:prstGeom>
          <a:ln w="22225">
            <a:solidFill>
              <a:schemeClr val="tx1"/>
            </a:solidFill>
          </a:ln>
        </p:spPr>
      </p:pic>
      <p:pic>
        <p:nvPicPr>
          <p:cNvPr id="6" name="Bildobjekt 6" descr="En bild som visar person, utomhus, gräs&#10;&#10;Automatiskt genererad beskrivning">
            <a:extLst>
              <a:ext uri="{FF2B5EF4-FFF2-40B4-BE49-F238E27FC236}">
                <a16:creationId xmlns:a16="http://schemas.microsoft.com/office/drawing/2014/main" id="{270F84C5-A987-C16F-24D9-96B722B54501}"/>
              </a:ext>
            </a:extLst>
          </p:cNvPr>
          <p:cNvPicPr>
            <a:picLocks noChangeAspect="1"/>
          </p:cNvPicPr>
          <p:nvPr/>
        </p:nvPicPr>
        <p:blipFill>
          <a:blip r:embed="rId6"/>
          <a:stretch>
            <a:fillRect/>
          </a:stretch>
        </p:blipFill>
        <p:spPr>
          <a:xfrm>
            <a:off x="8965724" y="1412799"/>
            <a:ext cx="2743200" cy="1828800"/>
          </a:xfrm>
          <a:prstGeom prst="rect">
            <a:avLst/>
          </a:prstGeom>
          <a:ln w="22225">
            <a:solidFill>
              <a:schemeClr val="tx1"/>
            </a:solidFill>
          </a:ln>
        </p:spPr>
      </p:pic>
      <p:pic>
        <p:nvPicPr>
          <p:cNvPr id="7" name="Bildobjekt 7" descr="En bild som visar person, bord, inomhus, bärbar dator&#10;&#10;Automatiskt genererad beskrivning">
            <a:extLst>
              <a:ext uri="{FF2B5EF4-FFF2-40B4-BE49-F238E27FC236}">
                <a16:creationId xmlns:a16="http://schemas.microsoft.com/office/drawing/2014/main" id="{A57FD089-A358-BDBD-D9B1-FA31419169E5}"/>
              </a:ext>
            </a:extLst>
          </p:cNvPr>
          <p:cNvPicPr>
            <a:picLocks noChangeAspect="1"/>
          </p:cNvPicPr>
          <p:nvPr/>
        </p:nvPicPr>
        <p:blipFill>
          <a:blip r:embed="rId7"/>
          <a:stretch>
            <a:fillRect/>
          </a:stretch>
        </p:blipFill>
        <p:spPr>
          <a:xfrm>
            <a:off x="483078" y="1412799"/>
            <a:ext cx="2743200" cy="1824228"/>
          </a:xfrm>
          <a:prstGeom prst="rect">
            <a:avLst/>
          </a:prstGeom>
          <a:ln w="22225">
            <a:solidFill>
              <a:schemeClr val="tx1"/>
            </a:solidFill>
          </a:ln>
        </p:spPr>
      </p:pic>
      <p:pic>
        <p:nvPicPr>
          <p:cNvPr id="9" name="Bildobjekt 9" descr="En bild som visar person, ung, pojke, liten&#10;&#10;Automatiskt genererad beskrivning">
            <a:extLst>
              <a:ext uri="{FF2B5EF4-FFF2-40B4-BE49-F238E27FC236}">
                <a16:creationId xmlns:a16="http://schemas.microsoft.com/office/drawing/2014/main" id="{6CBDAFC2-6B04-48F3-8F37-F2C370FC5858}"/>
              </a:ext>
            </a:extLst>
          </p:cNvPr>
          <p:cNvPicPr>
            <a:picLocks noChangeAspect="1"/>
          </p:cNvPicPr>
          <p:nvPr/>
        </p:nvPicPr>
        <p:blipFill rotWithShape="1">
          <a:blip r:embed="rId8"/>
          <a:srcRect l="10364"/>
          <a:stretch/>
        </p:blipFill>
        <p:spPr>
          <a:xfrm>
            <a:off x="8965722" y="3470199"/>
            <a:ext cx="2743200" cy="2057400"/>
          </a:xfrm>
          <a:prstGeom prst="rect">
            <a:avLst/>
          </a:prstGeom>
          <a:ln w="22225">
            <a:solidFill>
              <a:schemeClr val="tx1"/>
            </a:solidFill>
          </a:ln>
        </p:spPr>
      </p:pic>
      <p:sp>
        <p:nvSpPr>
          <p:cNvPr id="10" name="textruta 9">
            <a:extLst>
              <a:ext uri="{FF2B5EF4-FFF2-40B4-BE49-F238E27FC236}">
                <a16:creationId xmlns:a16="http://schemas.microsoft.com/office/drawing/2014/main" id="{C372268C-E7C5-0B99-FE7C-8092F9A93482}"/>
              </a:ext>
            </a:extLst>
          </p:cNvPr>
          <p:cNvSpPr txBox="1"/>
          <p:nvPr/>
        </p:nvSpPr>
        <p:spPr>
          <a:xfrm>
            <a:off x="3584944" y="403200"/>
            <a:ext cx="502211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4400"/>
              <a:t>Flickor och pojkar</a:t>
            </a:r>
          </a:p>
        </p:txBody>
      </p:sp>
    </p:spTree>
    <p:extLst>
      <p:ext uri="{BB962C8B-B14F-4D97-AF65-F5344CB8AC3E}">
        <p14:creationId xmlns:p14="http://schemas.microsoft.com/office/powerpoint/2010/main" val="3012504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person, person, står&#10;&#10;Automatiskt genererad beskrivning">
            <a:extLst>
              <a:ext uri="{FF2B5EF4-FFF2-40B4-BE49-F238E27FC236}">
                <a16:creationId xmlns:a16="http://schemas.microsoft.com/office/drawing/2014/main" id="{6151FD94-4515-46A4-912A-98B6B9338B0B}"/>
              </a:ext>
            </a:extLst>
          </p:cNvPr>
          <p:cNvPicPr>
            <a:picLocks noChangeAspect="1"/>
          </p:cNvPicPr>
          <p:nvPr/>
        </p:nvPicPr>
        <p:blipFill rotWithShape="1">
          <a:blip r:embed="rId3">
            <a:extLst>
              <a:ext uri="{28A0092B-C50C-407E-A947-70E740481C1C}">
                <a14:useLocalDpi xmlns:a14="http://schemas.microsoft.com/office/drawing/2010/main" val="0"/>
              </a:ext>
            </a:extLst>
          </a:blip>
          <a:srcRect l="29546" t="13132" r="27693"/>
          <a:stretch/>
        </p:blipFill>
        <p:spPr>
          <a:xfrm>
            <a:off x="6333966" y="1314998"/>
            <a:ext cx="2909204" cy="4228003"/>
          </a:xfrm>
          <a:prstGeom prst="rect">
            <a:avLst/>
          </a:prstGeom>
          <a:ln w="22225">
            <a:solidFill>
              <a:schemeClr val="tx1"/>
            </a:solidFill>
          </a:ln>
        </p:spPr>
      </p:pic>
      <p:sp>
        <p:nvSpPr>
          <p:cNvPr id="2" name="textruta 1">
            <a:extLst>
              <a:ext uri="{FF2B5EF4-FFF2-40B4-BE49-F238E27FC236}">
                <a16:creationId xmlns:a16="http://schemas.microsoft.com/office/drawing/2014/main" id="{6CE9A00C-AB94-01BB-B5C4-D5813111F87E}"/>
              </a:ext>
            </a:extLst>
          </p:cNvPr>
          <p:cNvSpPr txBox="1"/>
          <p:nvPr/>
        </p:nvSpPr>
        <p:spPr>
          <a:xfrm>
            <a:off x="2948830" y="403200"/>
            <a:ext cx="628718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4400"/>
              <a:t>När barnen blir äldre</a:t>
            </a:r>
            <a:endParaRPr lang="sv-SE"/>
          </a:p>
        </p:txBody>
      </p:sp>
      <p:pic>
        <p:nvPicPr>
          <p:cNvPr id="5" name="Bildobjekt 5" descr="En bild som visar skatebordåkning, person, inomhus, ung&#10;&#10;Automatiskt genererad beskrivning">
            <a:extLst>
              <a:ext uri="{FF2B5EF4-FFF2-40B4-BE49-F238E27FC236}">
                <a16:creationId xmlns:a16="http://schemas.microsoft.com/office/drawing/2014/main" id="{0F3F8C71-F532-0C1B-6385-EAB124A4982F}"/>
              </a:ext>
            </a:extLst>
          </p:cNvPr>
          <p:cNvPicPr>
            <a:picLocks noChangeAspect="1"/>
          </p:cNvPicPr>
          <p:nvPr/>
        </p:nvPicPr>
        <p:blipFill>
          <a:blip r:embed="rId4"/>
          <a:stretch>
            <a:fillRect/>
          </a:stretch>
        </p:blipFill>
        <p:spPr>
          <a:xfrm>
            <a:off x="2948829" y="1314998"/>
            <a:ext cx="2909203" cy="4228003"/>
          </a:xfrm>
          <a:prstGeom prst="rect">
            <a:avLst/>
          </a:prstGeom>
          <a:ln w="22225">
            <a:solidFill>
              <a:schemeClr val="tx1"/>
            </a:solidFill>
          </a:ln>
        </p:spPr>
      </p:pic>
    </p:spTree>
    <p:extLst>
      <p:ext uri="{BB962C8B-B14F-4D97-AF65-F5344CB8AC3E}">
        <p14:creationId xmlns:p14="http://schemas.microsoft.com/office/powerpoint/2010/main" val="517397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byggnad, utomhus, person, tegelsten&#10;&#10;Automatiskt genererad beskrivning">
            <a:extLst>
              <a:ext uri="{FF2B5EF4-FFF2-40B4-BE49-F238E27FC236}">
                <a16:creationId xmlns:a16="http://schemas.microsoft.com/office/drawing/2014/main" id="{3D6B9EB2-D3AA-47D3-8DAA-851BDC828D11}"/>
              </a:ext>
            </a:extLst>
          </p:cNvPr>
          <p:cNvPicPr>
            <a:picLocks noChangeAspect="1"/>
          </p:cNvPicPr>
          <p:nvPr/>
        </p:nvPicPr>
        <p:blipFill rotWithShape="1">
          <a:blip r:embed="rId3"/>
          <a:srcRect l="14094"/>
          <a:stretch/>
        </p:blipFill>
        <p:spPr>
          <a:xfrm>
            <a:off x="566326" y="1358900"/>
            <a:ext cx="5397595" cy="4140200"/>
          </a:xfrm>
          <a:prstGeom prst="rect">
            <a:avLst/>
          </a:prstGeom>
          <a:ln w="22225">
            <a:solidFill>
              <a:schemeClr val="tx1"/>
            </a:solidFill>
          </a:ln>
        </p:spPr>
      </p:pic>
      <p:sp>
        <p:nvSpPr>
          <p:cNvPr id="2" name="textruta 1">
            <a:extLst>
              <a:ext uri="{FF2B5EF4-FFF2-40B4-BE49-F238E27FC236}">
                <a16:creationId xmlns:a16="http://schemas.microsoft.com/office/drawing/2014/main" id="{C7751832-D758-A712-63CA-2BCEB4393B06}"/>
              </a:ext>
            </a:extLst>
          </p:cNvPr>
          <p:cNvSpPr txBox="1"/>
          <p:nvPr/>
        </p:nvSpPr>
        <p:spPr>
          <a:xfrm>
            <a:off x="2874217" y="403200"/>
            <a:ext cx="6443565" cy="794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4400"/>
              <a:t>Förbered ditt barn</a:t>
            </a:r>
          </a:p>
        </p:txBody>
      </p:sp>
      <p:pic>
        <p:nvPicPr>
          <p:cNvPr id="4" name="Bildobjekt 4" descr="En bild som visar utomhus, himmel, person, hoppar&#10;&#10;Automatiskt genererad beskrivning">
            <a:extLst>
              <a:ext uri="{FF2B5EF4-FFF2-40B4-BE49-F238E27FC236}">
                <a16:creationId xmlns:a16="http://schemas.microsoft.com/office/drawing/2014/main" id="{DE7AC393-E5AF-355A-5002-33E5D10D2BC6}"/>
              </a:ext>
            </a:extLst>
          </p:cNvPr>
          <p:cNvPicPr>
            <a:picLocks noChangeAspect="1"/>
          </p:cNvPicPr>
          <p:nvPr/>
        </p:nvPicPr>
        <p:blipFill rotWithShape="1">
          <a:blip r:embed="rId4"/>
          <a:srcRect l="9280" t="8566" r="17423" b="1040"/>
          <a:stretch/>
        </p:blipFill>
        <p:spPr>
          <a:xfrm>
            <a:off x="6625583" y="1358900"/>
            <a:ext cx="5000091" cy="4140200"/>
          </a:xfrm>
          <a:prstGeom prst="rect">
            <a:avLst/>
          </a:prstGeom>
          <a:ln w="22225">
            <a:solidFill>
              <a:schemeClr val="tx1"/>
            </a:solidFill>
          </a:ln>
        </p:spPr>
      </p:pic>
    </p:spTree>
    <p:extLst>
      <p:ext uri="{BB962C8B-B14F-4D97-AF65-F5344CB8AC3E}">
        <p14:creationId xmlns:p14="http://schemas.microsoft.com/office/powerpoint/2010/main" val="1907472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7A3C1AF1-7016-4987-9D43-67A93268A168}"/>
              </a:ext>
            </a:extLst>
          </p:cNvPr>
          <p:cNvSpPr txBox="1"/>
          <p:nvPr/>
        </p:nvSpPr>
        <p:spPr>
          <a:xfrm>
            <a:off x="916487" y="403200"/>
            <a:ext cx="10359025" cy="769441"/>
          </a:xfrm>
          <a:prstGeom prst="rect">
            <a:avLst/>
          </a:prstGeom>
          <a:noFill/>
        </p:spPr>
        <p:txBody>
          <a:bodyPr wrap="square" rtlCol="0">
            <a:spAutoFit/>
          </a:bodyPr>
          <a:lstStyle/>
          <a:p>
            <a:pPr algn="ctr"/>
            <a:r>
              <a:rPr lang="sv-SE" sz="4400"/>
              <a:t>Vad har vi pratat om?</a:t>
            </a:r>
          </a:p>
        </p:txBody>
      </p:sp>
      <p:pic>
        <p:nvPicPr>
          <p:cNvPr id="4" name="Bildobjekt 3">
            <a:extLst>
              <a:ext uri="{FF2B5EF4-FFF2-40B4-BE49-F238E27FC236}">
                <a16:creationId xmlns:a16="http://schemas.microsoft.com/office/drawing/2014/main" id="{98B2E1FC-B9FF-F8AD-F241-15B952881693}"/>
              </a:ext>
            </a:extLst>
          </p:cNvPr>
          <p:cNvPicPr>
            <a:picLocks noChangeAspect="1"/>
          </p:cNvPicPr>
          <p:nvPr/>
        </p:nvPicPr>
        <p:blipFill>
          <a:blip r:embed="rId3"/>
          <a:stretch>
            <a:fillRect/>
          </a:stretch>
        </p:blipFill>
        <p:spPr>
          <a:xfrm>
            <a:off x="1945639" y="1139218"/>
            <a:ext cx="8300720" cy="4579564"/>
          </a:xfrm>
          <a:prstGeom prst="rect">
            <a:avLst/>
          </a:prstGeom>
        </p:spPr>
      </p:pic>
    </p:spTree>
    <p:extLst>
      <p:ext uri="{BB962C8B-B14F-4D97-AF65-F5344CB8AC3E}">
        <p14:creationId xmlns:p14="http://schemas.microsoft.com/office/powerpoint/2010/main" val="1872934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3" descr="Shape&#10;&#10;Description automatically generated with medium confidence">
            <a:extLst>
              <a:ext uri="{FF2B5EF4-FFF2-40B4-BE49-F238E27FC236}">
                <a16:creationId xmlns:a16="http://schemas.microsoft.com/office/drawing/2014/main" id="{5D86CD92-6950-4523-89A5-7073A4D07282}"/>
              </a:ext>
            </a:extLst>
          </p:cNvPr>
          <p:cNvPicPr>
            <a:picLocks noChangeAspect="1"/>
          </p:cNvPicPr>
          <p:nvPr/>
        </p:nvPicPr>
        <p:blipFill>
          <a:blip r:embed="rId2"/>
          <a:stretch>
            <a:fillRect/>
          </a:stretch>
        </p:blipFill>
        <p:spPr>
          <a:xfrm>
            <a:off x="11008396" y="5738648"/>
            <a:ext cx="986771" cy="977462"/>
          </a:xfrm>
          <a:prstGeom prst="rect">
            <a:avLst/>
          </a:prstGeom>
          <a:effectLst>
            <a:outerShdw blurRad="50800" dist="50800" dir="5400000" algn="ctr" rotWithShape="0">
              <a:srgbClr val="000000">
                <a:alpha val="50000"/>
              </a:srgbClr>
            </a:outerShdw>
          </a:effectLst>
        </p:spPr>
      </p:pic>
      <p:pic>
        <p:nvPicPr>
          <p:cNvPr id="4" name="Bildobjekt 3">
            <a:extLst>
              <a:ext uri="{FF2B5EF4-FFF2-40B4-BE49-F238E27FC236}">
                <a16:creationId xmlns:a16="http://schemas.microsoft.com/office/drawing/2014/main" id="{3C7FE4EB-455D-4576-86F6-CFB82D408A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4000" contrast="-40000"/>
                    </a14:imgEffect>
                  </a14:imgLayer>
                </a14:imgProps>
              </a:ext>
            </a:extLst>
          </a:blip>
          <a:stretch>
            <a:fillRect/>
          </a:stretch>
        </p:blipFill>
        <p:spPr>
          <a:xfrm>
            <a:off x="8797159" y="5832225"/>
            <a:ext cx="1911117" cy="789291"/>
          </a:xfrm>
          <a:prstGeom prst="rect">
            <a:avLst/>
          </a:prstGeom>
          <a:effectLst>
            <a:outerShdw blurRad="50800" dist="38100" dir="8100000" algn="tr" rotWithShape="0">
              <a:prstClr val="black">
                <a:alpha val="62000"/>
              </a:prstClr>
            </a:outerShdw>
          </a:effectLst>
        </p:spPr>
      </p:pic>
      <p:sp>
        <p:nvSpPr>
          <p:cNvPr id="5" name="textruta 4">
            <a:extLst>
              <a:ext uri="{FF2B5EF4-FFF2-40B4-BE49-F238E27FC236}">
                <a16:creationId xmlns:a16="http://schemas.microsoft.com/office/drawing/2014/main" id="{63351D66-3C84-01C9-68DA-BD7309C7C32D}"/>
              </a:ext>
            </a:extLst>
          </p:cNvPr>
          <p:cNvSpPr txBox="1"/>
          <p:nvPr/>
        </p:nvSpPr>
        <p:spPr>
          <a:xfrm>
            <a:off x="1031132" y="2813447"/>
            <a:ext cx="7470842" cy="1231106"/>
          </a:xfrm>
          <a:prstGeom prst="rect">
            <a:avLst/>
          </a:prstGeom>
          <a:noFill/>
        </p:spPr>
        <p:txBody>
          <a:bodyPr wrap="square" rtlCol="0">
            <a:spAutoFit/>
          </a:bodyPr>
          <a:lstStyle/>
          <a:p>
            <a:pPr algn="ctr"/>
            <a:r>
              <a:rPr lang="en-GB" sz="2800" i="1" err="1"/>
              <a:t>Asyl</a:t>
            </a:r>
            <a:r>
              <a:rPr lang="en-GB" sz="2800" i="1"/>
              <a:t>-, migrations- och </a:t>
            </a:r>
            <a:r>
              <a:rPr lang="en-GB" sz="2800" i="1" err="1"/>
              <a:t>integrationsfonden</a:t>
            </a:r>
            <a:r>
              <a:rPr lang="en-GB" sz="2800" i="1"/>
              <a:t> </a:t>
            </a:r>
            <a:r>
              <a:rPr lang="en-GB" sz="2800" i="1" err="1"/>
              <a:t>främjar</a:t>
            </a:r>
            <a:r>
              <a:rPr lang="en-GB" sz="2800" i="1"/>
              <a:t> </a:t>
            </a:r>
            <a:r>
              <a:rPr lang="en-GB" sz="2800" i="1" err="1"/>
              <a:t>migrationens</a:t>
            </a:r>
            <a:r>
              <a:rPr lang="en-GB" sz="2800" i="1"/>
              <a:t> </a:t>
            </a:r>
            <a:r>
              <a:rPr lang="en-GB" sz="2800" i="1" err="1"/>
              <a:t>möjligheter</a:t>
            </a:r>
            <a:r>
              <a:rPr lang="en-GB" sz="2800" i="1"/>
              <a:t>.</a:t>
            </a:r>
            <a:endParaRPr lang="en-SE" sz="2800"/>
          </a:p>
          <a:p>
            <a:endParaRPr lang="sv-SE"/>
          </a:p>
        </p:txBody>
      </p:sp>
    </p:spTree>
    <p:extLst>
      <p:ext uri="{BB962C8B-B14F-4D97-AF65-F5344CB8AC3E}">
        <p14:creationId xmlns:p14="http://schemas.microsoft.com/office/powerpoint/2010/main" val="2547908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7A3C1AF1-7016-4987-9D43-67A93268A168}"/>
              </a:ext>
            </a:extLst>
          </p:cNvPr>
          <p:cNvSpPr txBox="1"/>
          <p:nvPr/>
        </p:nvSpPr>
        <p:spPr>
          <a:xfrm>
            <a:off x="916487" y="403200"/>
            <a:ext cx="10359025" cy="769441"/>
          </a:xfrm>
          <a:prstGeom prst="rect">
            <a:avLst/>
          </a:prstGeom>
          <a:noFill/>
        </p:spPr>
        <p:txBody>
          <a:bodyPr wrap="square" lIns="91440" tIns="45720" rIns="91440" bIns="45720" rtlCol="0" anchor="t">
            <a:spAutoFit/>
          </a:bodyPr>
          <a:lstStyle/>
          <a:p>
            <a:pPr algn="ctr"/>
            <a:r>
              <a:rPr lang="sv-SE" sz="4400"/>
              <a:t>Vad ska vi prata om idag? </a:t>
            </a:r>
          </a:p>
        </p:txBody>
      </p:sp>
      <p:pic>
        <p:nvPicPr>
          <p:cNvPr id="4" name="Bildobjekt 3">
            <a:extLst>
              <a:ext uri="{FF2B5EF4-FFF2-40B4-BE49-F238E27FC236}">
                <a16:creationId xmlns:a16="http://schemas.microsoft.com/office/drawing/2014/main" id="{E2719D56-9919-D1C6-354C-2C104753B12B}"/>
              </a:ext>
            </a:extLst>
          </p:cNvPr>
          <p:cNvPicPr>
            <a:picLocks noChangeAspect="1"/>
          </p:cNvPicPr>
          <p:nvPr/>
        </p:nvPicPr>
        <p:blipFill>
          <a:blip r:embed="rId3"/>
          <a:stretch>
            <a:fillRect/>
          </a:stretch>
        </p:blipFill>
        <p:spPr>
          <a:xfrm>
            <a:off x="1945639" y="1139218"/>
            <a:ext cx="8300720" cy="4579564"/>
          </a:xfrm>
          <a:prstGeom prst="rect">
            <a:avLst/>
          </a:prstGeom>
        </p:spPr>
      </p:pic>
    </p:spTree>
    <p:extLst>
      <p:ext uri="{BB962C8B-B14F-4D97-AF65-F5344CB8AC3E}">
        <p14:creationId xmlns:p14="http://schemas.microsoft.com/office/powerpoint/2010/main" val="3680455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B51D4C7B-2F35-43CC-81AF-BF478B3BA338}"/>
              </a:ext>
            </a:extLst>
          </p:cNvPr>
          <p:cNvSpPr txBox="1"/>
          <p:nvPr/>
        </p:nvSpPr>
        <p:spPr>
          <a:xfrm>
            <a:off x="3254400" y="403200"/>
            <a:ext cx="56844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4400"/>
              <a:t>Barnkonventionen</a:t>
            </a:r>
          </a:p>
        </p:txBody>
      </p:sp>
      <p:pic>
        <p:nvPicPr>
          <p:cNvPr id="5" name="Bildobjekt 5">
            <a:extLst>
              <a:ext uri="{FF2B5EF4-FFF2-40B4-BE49-F238E27FC236}">
                <a16:creationId xmlns:a16="http://schemas.microsoft.com/office/drawing/2014/main" id="{1C13571E-9A72-4064-BF7C-100647186486}"/>
              </a:ext>
            </a:extLst>
          </p:cNvPr>
          <p:cNvPicPr>
            <a:picLocks noChangeAspect="1"/>
          </p:cNvPicPr>
          <p:nvPr/>
        </p:nvPicPr>
        <p:blipFill>
          <a:blip r:embed="rId3"/>
          <a:stretch>
            <a:fillRect/>
          </a:stretch>
        </p:blipFill>
        <p:spPr>
          <a:xfrm>
            <a:off x="460045" y="1800000"/>
            <a:ext cx="5825066" cy="3290400"/>
          </a:xfrm>
          <a:prstGeom prst="rect">
            <a:avLst/>
          </a:prstGeom>
          <a:ln w="22225">
            <a:solidFill>
              <a:schemeClr val="tx1"/>
            </a:solidFill>
          </a:ln>
        </p:spPr>
      </p:pic>
      <p:pic>
        <p:nvPicPr>
          <p:cNvPr id="4" name="Bildobjekt 6" descr="En bild som visar person, inomhus, docka, leksak&#10;&#10;Automatiskt genererad beskrivning">
            <a:extLst>
              <a:ext uri="{FF2B5EF4-FFF2-40B4-BE49-F238E27FC236}">
                <a16:creationId xmlns:a16="http://schemas.microsoft.com/office/drawing/2014/main" id="{DFD48E48-2F1E-A347-AD81-2D2D77713B6F}"/>
              </a:ext>
            </a:extLst>
          </p:cNvPr>
          <p:cNvPicPr>
            <a:picLocks noChangeAspect="1"/>
          </p:cNvPicPr>
          <p:nvPr/>
        </p:nvPicPr>
        <p:blipFill>
          <a:blip r:embed="rId4"/>
          <a:stretch>
            <a:fillRect/>
          </a:stretch>
        </p:blipFill>
        <p:spPr>
          <a:xfrm>
            <a:off x="6739200" y="1800000"/>
            <a:ext cx="4994795" cy="3290400"/>
          </a:xfrm>
          <a:prstGeom prst="rect">
            <a:avLst/>
          </a:prstGeom>
          <a:ln w="22225">
            <a:solidFill>
              <a:schemeClr val="tx1"/>
            </a:solidFill>
          </a:ln>
        </p:spPr>
      </p:pic>
    </p:spTree>
    <p:extLst>
      <p:ext uri="{BB962C8B-B14F-4D97-AF65-F5344CB8AC3E}">
        <p14:creationId xmlns:p14="http://schemas.microsoft.com/office/powerpoint/2010/main" val="508451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00110DD-BBAD-8DBC-66E9-43481B5DF788}"/>
              </a:ext>
            </a:extLst>
          </p:cNvPr>
          <p:cNvSpPr txBox="1"/>
          <p:nvPr/>
        </p:nvSpPr>
        <p:spPr>
          <a:xfrm>
            <a:off x="2695575" y="403200"/>
            <a:ext cx="680085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4400"/>
              <a:t>Jämställdhet?</a:t>
            </a:r>
          </a:p>
        </p:txBody>
      </p:sp>
      <p:pic>
        <p:nvPicPr>
          <p:cNvPr id="4" name="Bildobjekt 4" descr="En bild som visar person, person&#10;&#10;Automatiskt genererad beskrivning">
            <a:extLst>
              <a:ext uri="{FF2B5EF4-FFF2-40B4-BE49-F238E27FC236}">
                <a16:creationId xmlns:a16="http://schemas.microsoft.com/office/drawing/2014/main" id="{EC941C56-0496-81A2-A8FF-955BB393E0AE}"/>
              </a:ext>
            </a:extLst>
          </p:cNvPr>
          <p:cNvPicPr>
            <a:picLocks noChangeAspect="1"/>
          </p:cNvPicPr>
          <p:nvPr/>
        </p:nvPicPr>
        <p:blipFill>
          <a:blip r:embed="rId3"/>
          <a:stretch>
            <a:fillRect/>
          </a:stretch>
        </p:blipFill>
        <p:spPr>
          <a:xfrm>
            <a:off x="711968" y="1401633"/>
            <a:ext cx="6105880" cy="4070585"/>
          </a:xfrm>
          <a:prstGeom prst="rect">
            <a:avLst/>
          </a:prstGeom>
          <a:ln w="22225">
            <a:solidFill>
              <a:schemeClr val="tx1"/>
            </a:solidFill>
          </a:ln>
        </p:spPr>
      </p:pic>
      <p:pic>
        <p:nvPicPr>
          <p:cNvPr id="1026" name="Picture 2" descr="Kostnadsfria Kostnadsfri bild av afrikansk amerikan baby, afrikansk amerikanska familjen, afro hår Stock foto">
            <a:extLst>
              <a:ext uri="{FF2B5EF4-FFF2-40B4-BE49-F238E27FC236}">
                <a16:creationId xmlns:a16="http://schemas.microsoft.com/office/drawing/2014/main" id="{43EEA7C4-0B7D-9608-C37B-0AFF69557C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038" b="11243"/>
          <a:stretch/>
        </p:blipFill>
        <p:spPr bwMode="auto">
          <a:xfrm>
            <a:off x="7467600" y="1401633"/>
            <a:ext cx="4012432" cy="4075846"/>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374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007D7DFF-0674-5E9F-56DD-42C0EFC16495}"/>
              </a:ext>
            </a:extLst>
          </p:cNvPr>
          <p:cNvSpPr txBox="1"/>
          <p:nvPr/>
        </p:nvSpPr>
        <p:spPr>
          <a:xfrm>
            <a:off x="1209675" y="403200"/>
            <a:ext cx="9772650" cy="769441"/>
          </a:xfrm>
          <a:prstGeom prst="rect">
            <a:avLst/>
          </a:prstGeom>
          <a:noFill/>
        </p:spPr>
        <p:txBody>
          <a:bodyPr wrap="square" rtlCol="0">
            <a:spAutoFit/>
          </a:bodyPr>
          <a:lstStyle/>
          <a:p>
            <a:pPr algn="ctr"/>
            <a:r>
              <a:rPr lang="sv-SE" sz="4400">
                <a:latin typeface="Comic Sans MS" panose="030F0702030302020204" pitchFamily="66" charset="0"/>
              </a:rPr>
              <a:t>Historia</a:t>
            </a:r>
          </a:p>
        </p:txBody>
      </p:sp>
      <p:pic>
        <p:nvPicPr>
          <p:cNvPr id="3" name="Bildobjekt 2">
            <a:extLst>
              <a:ext uri="{FF2B5EF4-FFF2-40B4-BE49-F238E27FC236}">
                <a16:creationId xmlns:a16="http://schemas.microsoft.com/office/drawing/2014/main" id="{44779EBE-B259-CBD5-75A0-D94B4B70619A}"/>
              </a:ext>
            </a:extLst>
          </p:cNvPr>
          <p:cNvPicPr>
            <a:picLocks noChangeAspect="1"/>
          </p:cNvPicPr>
          <p:nvPr/>
        </p:nvPicPr>
        <p:blipFill>
          <a:blip r:embed="rId3"/>
          <a:stretch>
            <a:fillRect/>
          </a:stretch>
        </p:blipFill>
        <p:spPr>
          <a:xfrm>
            <a:off x="5040299" y="2072674"/>
            <a:ext cx="6568384" cy="2702421"/>
          </a:xfrm>
          <a:prstGeom prst="rect">
            <a:avLst/>
          </a:prstGeom>
          <a:ln w="22225">
            <a:solidFill>
              <a:schemeClr val="tx1"/>
            </a:solidFill>
          </a:ln>
        </p:spPr>
      </p:pic>
      <p:pic>
        <p:nvPicPr>
          <p:cNvPr id="4" name="Bildobjekt 4" descr="En bild som visar person, står, vit, gammal&#10;&#10;Automatiskt genererad beskrivning">
            <a:extLst>
              <a:ext uri="{FF2B5EF4-FFF2-40B4-BE49-F238E27FC236}">
                <a16:creationId xmlns:a16="http://schemas.microsoft.com/office/drawing/2014/main" id="{07794834-B100-D239-F6D4-B89597834C35}"/>
              </a:ext>
            </a:extLst>
          </p:cNvPr>
          <p:cNvPicPr>
            <a:picLocks noChangeAspect="1"/>
          </p:cNvPicPr>
          <p:nvPr/>
        </p:nvPicPr>
        <p:blipFill rotWithShape="1">
          <a:blip r:embed="rId4"/>
          <a:srcRect b="1100"/>
          <a:stretch/>
        </p:blipFill>
        <p:spPr>
          <a:xfrm>
            <a:off x="741680" y="1533393"/>
            <a:ext cx="3727025" cy="3780982"/>
          </a:xfrm>
          <a:prstGeom prst="rect">
            <a:avLst/>
          </a:prstGeom>
          <a:ln w="22225">
            <a:solidFill>
              <a:schemeClr val="tx1"/>
            </a:solidFill>
          </a:ln>
        </p:spPr>
      </p:pic>
    </p:spTree>
    <p:extLst>
      <p:ext uri="{BB962C8B-B14F-4D97-AF65-F5344CB8AC3E}">
        <p14:creationId xmlns:p14="http://schemas.microsoft.com/office/powerpoint/2010/main" val="489225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descr="En bild som visar utomhus, ung, person, sport&#10;&#10;Automatiskt genererad beskrivning">
            <a:extLst>
              <a:ext uri="{FF2B5EF4-FFF2-40B4-BE49-F238E27FC236}">
                <a16:creationId xmlns:a16="http://schemas.microsoft.com/office/drawing/2014/main" id="{7FF05634-2EAD-42B8-96CA-F89A210055CD}"/>
              </a:ext>
            </a:extLst>
          </p:cNvPr>
          <p:cNvPicPr>
            <a:picLocks noChangeAspect="1"/>
          </p:cNvPicPr>
          <p:nvPr/>
        </p:nvPicPr>
        <p:blipFill rotWithShape="1">
          <a:blip r:embed="rId3"/>
          <a:srcRect l="16269" t="17167" r="39010" b="35775"/>
          <a:stretch/>
        </p:blipFill>
        <p:spPr>
          <a:xfrm>
            <a:off x="1300481" y="1561586"/>
            <a:ext cx="2661920" cy="3734827"/>
          </a:xfrm>
          <a:prstGeom prst="rect">
            <a:avLst/>
          </a:prstGeom>
          <a:ln w="22225">
            <a:solidFill>
              <a:schemeClr val="tx1"/>
            </a:solidFill>
          </a:ln>
        </p:spPr>
      </p:pic>
      <p:pic>
        <p:nvPicPr>
          <p:cNvPr id="19" name="Bildobjekt 18" descr="En bild som visar person, inomhus&#10;&#10;Automatiskt genererad beskrivning">
            <a:extLst>
              <a:ext uri="{FF2B5EF4-FFF2-40B4-BE49-F238E27FC236}">
                <a16:creationId xmlns:a16="http://schemas.microsoft.com/office/drawing/2014/main" id="{9F96C71B-E652-4D15-B4AF-08E184A092F1}"/>
              </a:ext>
            </a:extLst>
          </p:cNvPr>
          <p:cNvPicPr>
            <a:picLocks noChangeAspect="1"/>
          </p:cNvPicPr>
          <p:nvPr/>
        </p:nvPicPr>
        <p:blipFill rotWithShape="1">
          <a:blip r:embed="rId4"/>
          <a:srcRect l="1548" t="7871" r="8345" b="7847"/>
          <a:stretch/>
        </p:blipFill>
        <p:spPr>
          <a:xfrm>
            <a:off x="8229599" y="1561586"/>
            <a:ext cx="2661920" cy="3734827"/>
          </a:xfrm>
          <a:prstGeom prst="rect">
            <a:avLst/>
          </a:prstGeom>
          <a:ln w="22225">
            <a:solidFill>
              <a:schemeClr val="tx1"/>
            </a:solidFill>
          </a:ln>
        </p:spPr>
      </p:pic>
      <p:sp>
        <p:nvSpPr>
          <p:cNvPr id="3" name="textruta 2">
            <a:extLst>
              <a:ext uri="{FF2B5EF4-FFF2-40B4-BE49-F238E27FC236}">
                <a16:creationId xmlns:a16="http://schemas.microsoft.com/office/drawing/2014/main" id="{38ACA1E1-4113-4ECB-B478-9DD29160A6E0}"/>
              </a:ext>
            </a:extLst>
          </p:cNvPr>
          <p:cNvSpPr txBox="1"/>
          <p:nvPr/>
        </p:nvSpPr>
        <p:spPr>
          <a:xfrm>
            <a:off x="4077788" y="403200"/>
            <a:ext cx="4036423" cy="646331"/>
          </a:xfrm>
          <a:prstGeom prst="rect">
            <a:avLst/>
          </a:prstGeom>
          <a:noFill/>
        </p:spPr>
        <p:txBody>
          <a:bodyPr wrap="square" rtlCol="0">
            <a:spAutoFit/>
          </a:bodyPr>
          <a:lstStyle/>
          <a:p>
            <a:pPr algn="ctr"/>
            <a:r>
              <a:rPr lang="sv-SE" sz="3600"/>
              <a:t>Barnuppfostran</a:t>
            </a:r>
          </a:p>
        </p:txBody>
      </p:sp>
      <p:pic>
        <p:nvPicPr>
          <p:cNvPr id="4" name="Bildobjekt 4" descr="En bild som visar utomhus, person, mark&#10;&#10;Automatiskt genererad beskrivning">
            <a:extLst>
              <a:ext uri="{FF2B5EF4-FFF2-40B4-BE49-F238E27FC236}">
                <a16:creationId xmlns:a16="http://schemas.microsoft.com/office/drawing/2014/main" id="{030E5C99-51CA-D9FB-7FA2-61DA7EFBF9B5}"/>
              </a:ext>
            </a:extLst>
          </p:cNvPr>
          <p:cNvPicPr>
            <a:picLocks noChangeAspect="1"/>
          </p:cNvPicPr>
          <p:nvPr/>
        </p:nvPicPr>
        <p:blipFill>
          <a:blip r:embed="rId5"/>
          <a:stretch>
            <a:fillRect/>
          </a:stretch>
        </p:blipFill>
        <p:spPr>
          <a:xfrm>
            <a:off x="4683760" y="1310640"/>
            <a:ext cx="2824480" cy="4236720"/>
          </a:xfrm>
          <a:prstGeom prst="rect">
            <a:avLst/>
          </a:prstGeom>
          <a:ln w="22225">
            <a:solidFill>
              <a:schemeClr val="tx1"/>
            </a:solidFill>
          </a:ln>
        </p:spPr>
      </p:pic>
    </p:spTree>
    <p:extLst>
      <p:ext uri="{BB962C8B-B14F-4D97-AF65-F5344CB8AC3E}">
        <p14:creationId xmlns:p14="http://schemas.microsoft.com/office/powerpoint/2010/main" val="3327029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6480136-2C06-5184-7BBD-34AB52F9BE68}"/>
              </a:ext>
            </a:extLst>
          </p:cNvPr>
          <p:cNvSpPr txBox="1"/>
          <p:nvPr/>
        </p:nvSpPr>
        <p:spPr>
          <a:xfrm>
            <a:off x="1895474" y="332782"/>
            <a:ext cx="8401050" cy="769441"/>
          </a:xfrm>
          <a:prstGeom prst="rect">
            <a:avLst/>
          </a:prstGeom>
          <a:noFill/>
        </p:spPr>
        <p:txBody>
          <a:bodyPr wrap="square" lIns="91440" tIns="45720" rIns="91440" bIns="45720" rtlCol="0" anchor="t">
            <a:spAutoFit/>
          </a:bodyPr>
          <a:lstStyle/>
          <a:p>
            <a:pPr algn="ctr"/>
            <a:r>
              <a:rPr lang="sv-SE" sz="4400"/>
              <a:t>Jämställt föräldraskap</a:t>
            </a:r>
          </a:p>
        </p:txBody>
      </p:sp>
      <p:sp>
        <p:nvSpPr>
          <p:cNvPr id="3" name="textruta 2">
            <a:extLst>
              <a:ext uri="{FF2B5EF4-FFF2-40B4-BE49-F238E27FC236}">
                <a16:creationId xmlns:a16="http://schemas.microsoft.com/office/drawing/2014/main" id="{600D9840-7238-C464-E14F-C000415936EF}"/>
              </a:ext>
            </a:extLst>
          </p:cNvPr>
          <p:cNvSpPr txBox="1"/>
          <p:nvPr/>
        </p:nvSpPr>
        <p:spPr>
          <a:xfrm>
            <a:off x="4051004" y="1307804"/>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sv-SE"/>
          </a:p>
        </p:txBody>
      </p:sp>
      <p:pic>
        <p:nvPicPr>
          <p:cNvPr id="4" name="Bildobjekt 4" descr="En bild som visar person, utomhus&#10;&#10;Automatiskt genererad beskrivning">
            <a:extLst>
              <a:ext uri="{FF2B5EF4-FFF2-40B4-BE49-F238E27FC236}">
                <a16:creationId xmlns:a16="http://schemas.microsoft.com/office/drawing/2014/main" id="{2E99BBE2-01C6-6041-15AF-81BF05A1E1E8}"/>
              </a:ext>
            </a:extLst>
          </p:cNvPr>
          <p:cNvPicPr>
            <a:picLocks noChangeAspect="1"/>
          </p:cNvPicPr>
          <p:nvPr/>
        </p:nvPicPr>
        <p:blipFill rotWithShape="1">
          <a:blip r:embed="rId3"/>
          <a:srcRect t="9865" b="31794"/>
          <a:stretch/>
        </p:blipFill>
        <p:spPr>
          <a:xfrm>
            <a:off x="3279666" y="1365249"/>
            <a:ext cx="5632665" cy="4267116"/>
          </a:xfrm>
          <a:prstGeom prst="rect">
            <a:avLst/>
          </a:prstGeom>
          <a:ln w="22225">
            <a:solidFill>
              <a:schemeClr val="tx1"/>
            </a:solidFill>
          </a:ln>
        </p:spPr>
      </p:pic>
    </p:spTree>
    <p:extLst>
      <p:ext uri="{BB962C8B-B14F-4D97-AF65-F5344CB8AC3E}">
        <p14:creationId xmlns:p14="http://schemas.microsoft.com/office/powerpoint/2010/main" val="4086987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A5703A9-B84A-5FCC-3ADC-2606D22AB914}"/>
              </a:ext>
            </a:extLst>
          </p:cNvPr>
          <p:cNvSpPr txBox="1"/>
          <p:nvPr/>
        </p:nvSpPr>
        <p:spPr>
          <a:xfrm>
            <a:off x="1559717" y="403200"/>
            <a:ext cx="9072563" cy="769441"/>
          </a:xfrm>
          <a:prstGeom prst="rect">
            <a:avLst/>
          </a:prstGeom>
          <a:noFill/>
        </p:spPr>
        <p:txBody>
          <a:bodyPr wrap="square" rtlCol="0">
            <a:spAutoFit/>
          </a:bodyPr>
          <a:lstStyle/>
          <a:p>
            <a:pPr algn="ctr"/>
            <a:r>
              <a:rPr lang="sv-SE" sz="4400">
                <a:latin typeface="Comic Sans MS" panose="030F0702030302020204" pitchFamily="66" charset="0"/>
              </a:rPr>
              <a:t>Betalt och obetalt arbete</a:t>
            </a:r>
          </a:p>
        </p:txBody>
      </p:sp>
      <p:pic>
        <p:nvPicPr>
          <p:cNvPr id="5" name="Bildobjekt 4">
            <a:extLst>
              <a:ext uri="{FF2B5EF4-FFF2-40B4-BE49-F238E27FC236}">
                <a16:creationId xmlns:a16="http://schemas.microsoft.com/office/drawing/2014/main" id="{4C72D5B8-B2A5-C043-E0C6-DCA19999A400}"/>
              </a:ext>
            </a:extLst>
          </p:cNvPr>
          <p:cNvPicPr>
            <a:picLocks noChangeAspect="1"/>
          </p:cNvPicPr>
          <p:nvPr/>
        </p:nvPicPr>
        <p:blipFill>
          <a:blip r:embed="rId3"/>
          <a:stretch>
            <a:fillRect/>
          </a:stretch>
        </p:blipFill>
        <p:spPr>
          <a:xfrm>
            <a:off x="405973" y="2485211"/>
            <a:ext cx="3057120" cy="2046691"/>
          </a:xfrm>
          <a:prstGeom prst="rect">
            <a:avLst/>
          </a:prstGeom>
          <a:ln w="22225">
            <a:solidFill>
              <a:schemeClr val="tx1"/>
            </a:solidFill>
          </a:ln>
        </p:spPr>
      </p:pic>
      <p:pic>
        <p:nvPicPr>
          <p:cNvPr id="11" name="Bildobjekt 11" descr="En bild som visar person, inomhus, kvinna, kök&#10;&#10;Automatiskt genererad beskrivning">
            <a:extLst>
              <a:ext uri="{FF2B5EF4-FFF2-40B4-BE49-F238E27FC236}">
                <a16:creationId xmlns:a16="http://schemas.microsoft.com/office/drawing/2014/main" id="{62EB3354-94D0-B523-80F4-5A6068807045}"/>
              </a:ext>
            </a:extLst>
          </p:cNvPr>
          <p:cNvPicPr>
            <a:picLocks noChangeAspect="1"/>
          </p:cNvPicPr>
          <p:nvPr/>
        </p:nvPicPr>
        <p:blipFill>
          <a:blip r:embed="rId4"/>
          <a:stretch>
            <a:fillRect/>
          </a:stretch>
        </p:blipFill>
        <p:spPr>
          <a:xfrm>
            <a:off x="4562959" y="2235803"/>
            <a:ext cx="3066081" cy="2061274"/>
          </a:xfrm>
          <a:prstGeom prst="rect">
            <a:avLst/>
          </a:prstGeom>
          <a:ln w="22225">
            <a:solidFill>
              <a:schemeClr val="tx1"/>
            </a:solidFill>
          </a:ln>
        </p:spPr>
      </p:pic>
      <p:pic>
        <p:nvPicPr>
          <p:cNvPr id="13" name="Bildobjekt 13" descr="En bild som visar utomhus, dryck, kaffekopp, porslin&#10;&#10;Automatiskt genererad beskrivning">
            <a:extLst>
              <a:ext uri="{FF2B5EF4-FFF2-40B4-BE49-F238E27FC236}">
                <a16:creationId xmlns:a16="http://schemas.microsoft.com/office/drawing/2014/main" id="{B0256A3D-53A8-E7D2-3B67-3F9A49B3645C}"/>
              </a:ext>
            </a:extLst>
          </p:cNvPr>
          <p:cNvPicPr>
            <a:picLocks noChangeAspect="1"/>
          </p:cNvPicPr>
          <p:nvPr/>
        </p:nvPicPr>
        <p:blipFill rotWithShape="1">
          <a:blip r:embed="rId5"/>
          <a:srcRect t="9735" b="638"/>
          <a:stretch/>
        </p:blipFill>
        <p:spPr>
          <a:xfrm>
            <a:off x="8741299" y="2485210"/>
            <a:ext cx="3044728" cy="2046691"/>
          </a:xfrm>
          <a:prstGeom prst="rect">
            <a:avLst/>
          </a:prstGeom>
          <a:ln w="22225">
            <a:solidFill>
              <a:schemeClr val="tx1"/>
            </a:solidFill>
          </a:ln>
        </p:spPr>
      </p:pic>
      <p:pic>
        <p:nvPicPr>
          <p:cNvPr id="10" name="Bildobjekt 10" descr="En bild som visar person, inomhus, person, förbereder&#10;&#10;Automatiskt genererad beskrivning">
            <a:extLst>
              <a:ext uri="{FF2B5EF4-FFF2-40B4-BE49-F238E27FC236}">
                <a16:creationId xmlns:a16="http://schemas.microsoft.com/office/drawing/2014/main" id="{D8E6A61B-543A-A9F7-CF45-2FAD6412CFC7}"/>
              </a:ext>
            </a:extLst>
          </p:cNvPr>
          <p:cNvPicPr>
            <a:picLocks noChangeAspect="1"/>
          </p:cNvPicPr>
          <p:nvPr/>
        </p:nvPicPr>
        <p:blipFill rotWithShape="1">
          <a:blip r:embed="rId6"/>
          <a:srcRect l="3498" r="2785" b="390"/>
          <a:stretch/>
        </p:blipFill>
        <p:spPr>
          <a:xfrm>
            <a:off x="2866016" y="1864446"/>
            <a:ext cx="2062481" cy="3288223"/>
          </a:xfrm>
          <a:prstGeom prst="rect">
            <a:avLst/>
          </a:prstGeom>
          <a:ln w="22225">
            <a:solidFill>
              <a:schemeClr val="tx1"/>
            </a:solidFill>
          </a:ln>
        </p:spPr>
      </p:pic>
      <p:pic>
        <p:nvPicPr>
          <p:cNvPr id="6" name="Bildobjekt 9" descr="En bild som visar person, person, inomhus, blå&#10;&#10;Automatiskt genererad beskrivning">
            <a:extLst>
              <a:ext uri="{FF2B5EF4-FFF2-40B4-BE49-F238E27FC236}">
                <a16:creationId xmlns:a16="http://schemas.microsoft.com/office/drawing/2014/main" id="{7EAFAE37-B0CC-24FD-ADE5-AFD72A7C6ADE}"/>
              </a:ext>
            </a:extLst>
          </p:cNvPr>
          <p:cNvPicPr>
            <a:picLocks noChangeAspect="1"/>
          </p:cNvPicPr>
          <p:nvPr/>
        </p:nvPicPr>
        <p:blipFill>
          <a:blip r:embed="rId7"/>
          <a:stretch>
            <a:fillRect/>
          </a:stretch>
        </p:blipFill>
        <p:spPr>
          <a:xfrm>
            <a:off x="7215631" y="1918001"/>
            <a:ext cx="2110353" cy="3288224"/>
          </a:xfrm>
          <a:prstGeom prst="rect">
            <a:avLst/>
          </a:prstGeom>
          <a:ln w="22225">
            <a:solidFill>
              <a:schemeClr val="tx1"/>
            </a:solidFill>
          </a:ln>
        </p:spPr>
      </p:pic>
    </p:spTree>
    <p:extLst>
      <p:ext uri="{BB962C8B-B14F-4D97-AF65-F5344CB8AC3E}">
        <p14:creationId xmlns:p14="http://schemas.microsoft.com/office/powerpoint/2010/main" val="474425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0E65B1C4-E575-449A-B448-409A5F64DDB9}"/>
              </a:ext>
            </a:extLst>
          </p:cNvPr>
          <p:cNvSpPr txBox="1"/>
          <p:nvPr/>
        </p:nvSpPr>
        <p:spPr>
          <a:xfrm>
            <a:off x="544757" y="403200"/>
            <a:ext cx="6295940" cy="769441"/>
          </a:xfrm>
          <a:prstGeom prst="rect">
            <a:avLst/>
          </a:prstGeom>
          <a:noFill/>
        </p:spPr>
        <p:txBody>
          <a:bodyPr wrap="square" lIns="91440" tIns="45720" rIns="91440" bIns="45720" rtlCol="0" anchor="t">
            <a:spAutoFit/>
          </a:bodyPr>
          <a:lstStyle/>
          <a:p>
            <a:pPr algn="ctr"/>
            <a:r>
              <a:rPr lang="sv-SE" sz="4400">
                <a:latin typeface="Comic Sans MS" panose="030F0702030302020204" pitchFamily="66" charset="0"/>
              </a:rPr>
              <a:t>Ska barnen hjälpa till?</a:t>
            </a:r>
          </a:p>
        </p:txBody>
      </p:sp>
      <p:pic>
        <p:nvPicPr>
          <p:cNvPr id="5" name="Bildobjekt 4" descr="En bild som visar utrustning, vitvaror, torktumblare, hårtork&#10;&#10;Automatiskt genererad beskrivning">
            <a:extLst>
              <a:ext uri="{FF2B5EF4-FFF2-40B4-BE49-F238E27FC236}">
                <a16:creationId xmlns:a16="http://schemas.microsoft.com/office/drawing/2014/main" id="{A4FD667F-9D4F-4E48-A4E4-B27644119A56}"/>
              </a:ext>
            </a:extLst>
          </p:cNvPr>
          <p:cNvPicPr>
            <a:picLocks noChangeAspect="1"/>
          </p:cNvPicPr>
          <p:nvPr/>
        </p:nvPicPr>
        <p:blipFill rotWithShape="1">
          <a:blip r:embed="rId3"/>
          <a:srcRect t="1525" b="7619"/>
          <a:stretch/>
        </p:blipFill>
        <p:spPr>
          <a:xfrm>
            <a:off x="8142705" y="304002"/>
            <a:ext cx="3740332" cy="5097539"/>
          </a:xfrm>
          <a:prstGeom prst="rect">
            <a:avLst/>
          </a:prstGeom>
          <a:ln w="22225">
            <a:solidFill>
              <a:schemeClr val="tx1"/>
            </a:solidFill>
          </a:ln>
        </p:spPr>
      </p:pic>
      <p:pic>
        <p:nvPicPr>
          <p:cNvPr id="3" name="Bildobjekt 5" descr="En bild som visar person, inomhus, vägg, ung&#10;&#10;Automatiskt genererad beskrivning">
            <a:extLst>
              <a:ext uri="{FF2B5EF4-FFF2-40B4-BE49-F238E27FC236}">
                <a16:creationId xmlns:a16="http://schemas.microsoft.com/office/drawing/2014/main" id="{97AC1A01-26EB-25AA-2270-BA774AF0FD29}"/>
              </a:ext>
            </a:extLst>
          </p:cNvPr>
          <p:cNvPicPr>
            <a:picLocks noChangeAspect="1"/>
          </p:cNvPicPr>
          <p:nvPr/>
        </p:nvPicPr>
        <p:blipFill>
          <a:blip r:embed="rId4"/>
          <a:stretch>
            <a:fillRect/>
          </a:stretch>
        </p:blipFill>
        <p:spPr>
          <a:xfrm>
            <a:off x="4304259" y="2245361"/>
            <a:ext cx="3583481" cy="2866784"/>
          </a:xfrm>
          <a:prstGeom prst="rect">
            <a:avLst/>
          </a:prstGeom>
          <a:ln w="22225">
            <a:solidFill>
              <a:schemeClr val="tx1"/>
            </a:solidFill>
          </a:ln>
        </p:spPr>
      </p:pic>
      <p:pic>
        <p:nvPicPr>
          <p:cNvPr id="6" name="Bildobjekt 6" descr="En bild som visar person, pojke, barn, liten&#10;&#10;Automatiskt genererad beskrivning">
            <a:extLst>
              <a:ext uri="{FF2B5EF4-FFF2-40B4-BE49-F238E27FC236}">
                <a16:creationId xmlns:a16="http://schemas.microsoft.com/office/drawing/2014/main" id="{3FF3422F-9AB2-EFE5-A4F9-057EFE5FB78D}"/>
              </a:ext>
            </a:extLst>
          </p:cNvPr>
          <p:cNvPicPr>
            <a:picLocks noChangeAspect="1"/>
          </p:cNvPicPr>
          <p:nvPr/>
        </p:nvPicPr>
        <p:blipFill>
          <a:blip r:embed="rId5"/>
          <a:stretch>
            <a:fillRect/>
          </a:stretch>
        </p:blipFill>
        <p:spPr>
          <a:xfrm>
            <a:off x="308963" y="1637425"/>
            <a:ext cx="3754820" cy="2511972"/>
          </a:xfrm>
          <a:prstGeom prst="rect">
            <a:avLst/>
          </a:prstGeom>
          <a:ln w="22225">
            <a:solidFill>
              <a:schemeClr val="tx1"/>
            </a:solidFill>
          </a:ln>
        </p:spPr>
      </p:pic>
    </p:spTree>
    <p:extLst>
      <p:ext uri="{BB962C8B-B14F-4D97-AF65-F5344CB8AC3E}">
        <p14:creationId xmlns:p14="http://schemas.microsoft.com/office/powerpoint/2010/main" val="925549334"/>
      </p:ext>
    </p:extLst>
  </p:cSld>
  <p:clrMapOvr>
    <a:masterClrMapping/>
  </p:clrMapOvr>
</p:sld>
</file>

<file path=ppt/theme/theme1.xml><?xml version="1.0" encoding="utf-8"?>
<a:theme xmlns:a="http://schemas.openxmlformats.org/drawingml/2006/main" name="Salam Familj Theme">
  <a:themeElements>
    <a:clrScheme name="Paket">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Anpassat 2">
      <a:majorFont>
        <a:latin typeface="Comic Sans MS"/>
        <a:ea typeface=""/>
        <a:cs typeface=""/>
      </a:majorFont>
      <a:minorFont>
        <a:latin typeface="Comic Sans MS"/>
        <a:ea typeface=""/>
        <a:cs typeface=""/>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Tema" id="{E7F366D2-9083-304B-895F-D23B703D245F}" vid="{CE69EBB2-6372-3640-930B-E1270E566BB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 id="{E7F366D2-9083-304B-895F-D23B703D245F}" vid="{E63D2195-3DD6-4841-809B-393DF51B4C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782b59f-a034-4e16-ba1b-c7262557fd29">
      <UserInfo>
        <DisplayName>Janneke Holmström Jacobs</DisplayName>
        <AccountId>16</AccountId>
        <AccountType/>
      </UserInfo>
      <UserInfo>
        <DisplayName>faris.mahmud</DisplayName>
        <AccountId>20</AccountId>
        <AccountType/>
      </UserInfo>
    </SharedWithUsers>
    <lcf76f155ced4ddcb4097134ff3c332f xmlns="a3be8709-4dbd-40a0-9bbb-2cc098d92958">
      <Terms xmlns="http://schemas.microsoft.com/office/infopath/2007/PartnerControls"/>
    </lcf76f155ced4ddcb4097134ff3c332f>
    <TaxCatchAll xmlns="1782b59f-a034-4e16-ba1b-c7262557fd2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3C2B96F4A2E7B41BD06B43CBCCA350C" ma:contentTypeVersion="15" ma:contentTypeDescription="Skapa ett nytt dokument." ma:contentTypeScope="" ma:versionID="001f9ecadb02403dfa7ff86230cc44a6">
  <xsd:schema xmlns:xsd="http://www.w3.org/2001/XMLSchema" xmlns:xs="http://www.w3.org/2001/XMLSchema" xmlns:p="http://schemas.microsoft.com/office/2006/metadata/properties" xmlns:ns2="a3be8709-4dbd-40a0-9bbb-2cc098d92958" xmlns:ns3="1782b59f-a034-4e16-ba1b-c7262557fd29" targetNamespace="http://schemas.microsoft.com/office/2006/metadata/properties" ma:root="true" ma:fieldsID="d69ddef3414e32fbf83f3f55779d973d" ns2:_="" ns3:_="">
    <xsd:import namespace="a3be8709-4dbd-40a0-9bbb-2cc098d92958"/>
    <xsd:import namespace="1782b59f-a034-4e16-ba1b-c7262557fd2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e8709-4dbd-40a0-9bbb-2cc098d929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82a7474d-3f0b-41ad-b5d4-4a0ddb261a01"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82b59f-a034-4e16-ba1b-c7262557fd29"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TaxCatchAll" ma:index="21" nillable="true" ma:displayName="Taxonomy Catch All Column" ma:hidden="true" ma:list="{f8f3704d-fb78-48db-8f56-072915d81028}" ma:internalName="TaxCatchAll" ma:showField="CatchAllData" ma:web="1782b59f-a034-4e16-ba1b-c7262557fd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4CD53E-D53A-47C6-AD67-687D851FED6E}">
  <ds:schemaRef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terms/"/>
    <ds:schemaRef ds:uri="a3be8709-4dbd-40a0-9bbb-2cc098d92958"/>
    <ds:schemaRef ds:uri="http://purl.org/dc/dcmitype/"/>
    <ds:schemaRef ds:uri="1782b59f-a034-4e16-ba1b-c7262557fd29"/>
    <ds:schemaRef ds:uri="http://www.w3.org/XML/1998/namespace"/>
  </ds:schemaRefs>
</ds:datastoreItem>
</file>

<file path=customXml/itemProps2.xml><?xml version="1.0" encoding="utf-8"?>
<ds:datastoreItem xmlns:ds="http://schemas.openxmlformats.org/officeDocument/2006/customXml" ds:itemID="{DC0A124E-2E98-410A-B3BF-0D6FC721A8BA}">
  <ds:schemaRefs>
    <ds:schemaRef ds:uri="http://schemas.microsoft.com/sharepoint/v3/contenttype/forms"/>
  </ds:schemaRefs>
</ds:datastoreItem>
</file>

<file path=customXml/itemProps3.xml><?xml version="1.0" encoding="utf-8"?>
<ds:datastoreItem xmlns:ds="http://schemas.openxmlformats.org/officeDocument/2006/customXml" ds:itemID="{6FBFA17F-47C1-430B-80AE-9203852D25E5}">
  <ds:schemaRefs>
    <ds:schemaRef ds:uri="1782b59f-a034-4e16-ba1b-c7262557fd29"/>
    <ds:schemaRef ds:uri="a3be8709-4dbd-40a0-9bbb-2cc098d929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Salam Familj Layout</Template>
  <TotalTime>44</TotalTime>
  <Words>1575</Words>
  <Application>Microsoft Office PowerPoint</Application>
  <PresentationFormat>Bredbild</PresentationFormat>
  <Paragraphs>134</Paragraphs>
  <Slides>16</Slides>
  <Notes>15</Notes>
  <HiddenSlides>0</HiddenSlides>
  <MMClips>0</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16</vt:i4>
      </vt:variant>
    </vt:vector>
  </HeadingPairs>
  <TitlesOfParts>
    <vt:vector size="25" baseType="lpstr">
      <vt:lpstr>Arial</vt:lpstr>
      <vt:lpstr>Calibri</vt:lpstr>
      <vt:lpstr>Calibri Light</vt:lpstr>
      <vt:lpstr>Comic Sans MS</vt:lpstr>
      <vt:lpstr>NeueHaas</vt:lpstr>
      <vt:lpstr>Wingdings</vt:lpstr>
      <vt:lpstr>Wingdings,Sans-Serif</vt:lpstr>
      <vt:lpstr>Salam Familj Theme</vt:lpstr>
      <vt:lpstr>Custom Design</vt:lpstr>
      <vt:lpstr>Jämställdhet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Olivia Jonsson Ollander</dc:creator>
  <cp:lastModifiedBy>Josefin Denman</cp:lastModifiedBy>
  <cp:revision>11</cp:revision>
  <dcterms:created xsi:type="dcterms:W3CDTF">2021-11-22T09:23:16Z</dcterms:created>
  <dcterms:modified xsi:type="dcterms:W3CDTF">2023-02-23T14:53:46Z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0x01010073C2B96F4A2E7B41BD06B43CBCCA350C</vt:lpwstr>
  </property>
  <property fmtid="{D5CDD505-2E9C-101B-9397-08002B2CF9AE}" pid="3" name="MediaServiceImageTags">
    <vt:lpwstr/>
  </property>
</Properties>
</file>