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5" r:id="rId4"/>
    <p:sldMasterId id="2147483736" r:id="rId5"/>
    <p:sldMasterId id="2147483738" r:id="rId6"/>
    <p:sldMasterId id="2147483744" r:id="rId7"/>
    <p:sldMasterId id="2147483774" r:id="rId8"/>
  </p:sldMasterIdLst>
  <p:notesMasterIdLst>
    <p:notesMasterId r:id="rId47"/>
  </p:notesMasterIdLst>
  <p:handoutMasterIdLst>
    <p:handoutMasterId r:id="rId48"/>
  </p:handoutMasterIdLst>
  <p:sldIdLst>
    <p:sldId id="259" r:id="rId9"/>
    <p:sldId id="287" r:id="rId10"/>
    <p:sldId id="310" r:id="rId11"/>
    <p:sldId id="271" r:id="rId12"/>
    <p:sldId id="272" r:id="rId13"/>
    <p:sldId id="273" r:id="rId14"/>
    <p:sldId id="274" r:id="rId15"/>
    <p:sldId id="275" r:id="rId16"/>
    <p:sldId id="309" r:id="rId17"/>
    <p:sldId id="278" r:id="rId18"/>
    <p:sldId id="279" r:id="rId19"/>
    <p:sldId id="311" r:id="rId20"/>
    <p:sldId id="280" r:id="rId21"/>
    <p:sldId id="282" r:id="rId22"/>
    <p:sldId id="283" r:id="rId23"/>
    <p:sldId id="284" r:id="rId24"/>
    <p:sldId id="285" r:id="rId25"/>
    <p:sldId id="286" r:id="rId26"/>
    <p:sldId id="288" r:id="rId27"/>
    <p:sldId id="289" r:id="rId28"/>
    <p:sldId id="290" r:id="rId29"/>
    <p:sldId id="291" r:id="rId30"/>
    <p:sldId id="312" r:id="rId31"/>
    <p:sldId id="293" r:id="rId32"/>
    <p:sldId id="294" r:id="rId33"/>
    <p:sldId id="295" r:id="rId34"/>
    <p:sldId id="296" r:id="rId35"/>
    <p:sldId id="297" r:id="rId36"/>
    <p:sldId id="313" r:id="rId37"/>
    <p:sldId id="299" r:id="rId38"/>
    <p:sldId id="314" r:id="rId39"/>
    <p:sldId id="301" r:id="rId40"/>
    <p:sldId id="302" r:id="rId41"/>
    <p:sldId id="303" r:id="rId42"/>
    <p:sldId id="304" r:id="rId43"/>
    <p:sldId id="316" r:id="rId44"/>
    <p:sldId id="305" r:id="rId45"/>
    <p:sldId id="306" r:id="rId46"/>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rt" id="{6D390741-FBBF-2142-94DE-7E5DF2A92A8F}">
          <p14:sldIdLst>
            <p14:sldId id="259"/>
          </p14:sldIdLst>
        </p14:section>
        <p14:section name="Tillväxt" id="{4530B524-7DCD-E348-AA6F-FCFCF54DA45F}">
          <p14:sldIdLst>
            <p14:sldId id="287"/>
            <p14:sldId id="310"/>
            <p14:sldId id="271"/>
            <p14:sldId id="272"/>
            <p14:sldId id="273"/>
          </p14:sldIdLst>
        </p14:section>
        <p14:section name="Befolkning" id="{64E45A19-0CB2-234C-B76A-BF6FF941BEDC}">
          <p14:sldIdLst>
            <p14:sldId id="274"/>
            <p14:sldId id="275"/>
            <p14:sldId id="309"/>
          </p14:sldIdLst>
        </p14:section>
        <p14:section name="Stadsutveckling" id="{0E00AE08-6A4B-424E-86CD-703D672A6019}">
          <p14:sldIdLst>
            <p14:sldId id="278"/>
            <p14:sldId id="279"/>
            <p14:sldId id="311"/>
            <p14:sldId id="280"/>
            <p14:sldId id="282"/>
            <p14:sldId id="283"/>
            <p14:sldId id="284"/>
          </p14:sldIdLst>
        </p14:section>
        <p14:section name="Arbetskraft" id="{D20A6F9F-BAA3-114A-BE1A-94B9E300B0FB}">
          <p14:sldIdLst>
            <p14:sldId id="285"/>
            <p14:sldId id="286"/>
          </p14:sldIdLst>
        </p14:section>
        <p14:section name="Samverkan" id="{A7A6624B-D112-0C42-8607-05A9855D3908}">
          <p14:sldIdLst>
            <p14:sldId id="288"/>
            <p14:sldId id="289"/>
            <p14:sldId id="290"/>
          </p14:sldIdLst>
        </p14:section>
        <p14:section name="Universiteten" id="{6EFF16A4-9AA3-2A49-8E8C-3266CADC8391}">
          <p14:sldIdLst>
            <p14:sldId id="291"/>
            <p14:sldId id="312"/>
            <p14:sldId id="293"/>
          </p14:sldIdLst>
        </p14:section>
        <p14:section name="Infrastruktur" id="{551E4E9C-1C5B-C547-90B0-3CEE0EEB2709}">
          <p14:sldIdLst>
            <p14:sldId id="294"/>
            <p14:sldId id="295"/>
            <p14:sldId id="296"/>
            <p14:sldId id="297"/>
            <p14:sldId id="313"/>
            <p14:sldId id="299"/>
            <p14:sldId id="314"/>
            <p14:sldId id="301"/>
            <p14:sldId id="302"/>
          </p14:sldIdLst>
        </p14:section>
        <p14:section name="Kultur/Föreningsliv" id="{CAD416FE-280D-F747-8591-458B9D7CA48D}">
          <p14:sldIdLst>
            <p14:sldId id="303"/>
            <p14:sldId id="304"/>
            <p14:sldId id="316"/>
            <p14:sldId id="305"/>
            <p14:sldId id="306"/>
          </p14:sldIdLst>
        </p14:section>
      </p14:sectionLst>
    </p:ext>
    <p:ext uri="{EFAFB233-063F-42B5-8137-9DF3F51BA10A}">
      <p15:sldGuideLst xmlns:p15="http://schemas.microsoft.com/office/powerpoint/2012/main">
        <p15:guide id="2" pos="3840" userDrawn="1">
          <p15:clr>
            <a:srgbClr val="A4A3A4"/>
          </p15:clr>
        </p15:guide>
        <p15:guide id="3" orient="horz" pos="2137"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433782F-53C2-C68C-AB44-20CC4D597A38}" name="Oscar Sedholm" initials="OS" userId="S::oscar.sedholm@umea.se::32fa7752-d30b-43f1-8b0a-53a45c054a3b" providerId="AD"/>
  <p188:author id="{E6B10A62-CAE1-4B61-7544-54A7920D9964}" name="Nils Håkansson" initials="NH" userId="S::nils.hakansson@umea.se::0e1207ff-0e8d-4463-823d-fb7bb28bb815" providerId="AD"/>
  <p188:author id="{D130319C-CA06-414C-E666-3419CEEB26ED}" name="Anders Granberg" initials="AG" userId="S::anders.granberg@medpondus.se::97fbc2d9-45b6-435a-938f-1c8931961ab2" providerId="AD"/>
  <p188:author id="{2F2E68AF-DECF-4B1A-CFC6-E686F24CA7EA}" name="Erik Wennberg" initials="" userId="S::Erik.Wennberg@tre.se::f777985d-8822-4f9b-ac80-5ce5ec820b3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5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115"/>
    <p:restoredTop sz="75049"/>
  </p:normalViewPr>
  <p:slideViewPr>
    <p:cSldViewPr snapToGrid="0" showGuides="1">
      <p:cViewPr varScale="1">
        <p:scale>
          <a:sx n="91" d="100"/>
          <a:sy n="91" d="100"/>
        </p:scale>
        <p:origin x="936" y="62"/>
      </p:cViewPr>
      <p:guideLst>
        <p:guide pos="3840"/>
        <p:guide orient="horz" pos="2137"/>
      </p:guideLst>
    </p:cSldViewPr>
  </p:slideViewPr>
  <p:notesTextViewPr>
    <p:cViewPr>
      <p:scale>
        <a:sx n="1" d="1"/>
        <a:sy n="1" d="1"/>
      </p:scale>
      <p:origin x="0" y="0"/>
    </p:cViewPr>
  </p:notesTextViewPr>
  <p:notesViewPr>
    <p:cSldViewPr snapToGrid="0" showGuides="1">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microsoft.com/office/2016/11/relationships/changesInfo" Target="changesInfos/changesInfo1.xml"/><Relationship Id="rId5" Type="http://schemas.openxmlformats.org/officeDocument/2006/relationships/slideMaster" Target="slideMasters/slideMaster2.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handoutMaster" Target="handoutMasters/handoutMaster1.xml"/><Relationship Id="rId8" Type="http://schemas.openxmlformats.org/officeDocument/2006/relationships/slideMaster" Target="slideMasters/slideMaster5.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ls Håkansson" userId="0e1207ff-0e8d-4463-823d-fb7bb28bb815" providerId="ADAL" clId="{2CBC68B1-190B-472E-9D51-885B00BF9039}"/>
    <pc:docChg chg="undo custSel modSld">
      <pc:chgData name="Nils Håkansson" userId="0e1207ff-0e8d-4463-823d-fb7bb28bb815" providerId="ADAL" clId="{2CBC68B1-190B-472E-9D51-885B00BF9039}" dt="2026-05-05T13:38:58.339" v="319" actId="20577"/>
      <pc:docMkLst>
        <pc:docMk/>
      </pc:docMkLst>
      <pc:sldChg chg="modSp mod">
        <pc:chgData name="Nils Håkansson" userId="0e1207ff-0e8d-4463-823d-fb7bb28bb815" providerId="ADAL" clId="{2CBC68B1-190B-472E-9D51-885B00BF9039}" dt="2026-05-05T13:12:17.576" v="203" actId="20577"/>
        <pc:sldMkLst>
          <pc:docMk/>
          <pc:sldMk cId="3590150315" sldId="271"/>
        </pc:sldMkLst>
        <pc:spChg chg="mod">
          <ac:chgData name="Nils Håkansson" userId="0e1207ff-0e8d-4463-823d-fb7bb28bb815" providerId="ADAL" clId="{2CBC68B1-190B-472E-9D51-885B00BF9039}" dt="2026-05-05T13:12:17.576" v="203" actId="20577"/>
          <ac:spMkLst>
            <pc:docMk/>
            <pc:sldMk cId="3590150315" sldId="271"/>
            <ac:spMk id="2" creationId="{5A271F5F-F197-F770-D5AD-77583DC30DBC}"/>
          </ac:spMkLst>
        </pc:spChg>
        <pc:spChg chg="mod">
          <ac:chgData name="Nils Håkansson" userId="0e1207ff-0e8d-4463-823d-fb7bb28bb815" providerId="ADAL" clId="{2CBC68B1-190B-472E-9D51-885B00BF9039}" dt="2026-05-05T13:11:06.422" v="193" actId="20577"/>
          <ac:spMkLst>
            <pc:docMk/>
            <pc:sldMk cId="3590150315" sldId="271"/>
            <ac:spMk id="3" creationId="{45749201-F20F-47C4-8CBC-E9989ED884C1}"/>
          </ac:spMkLst>
        </pc:spChg>
      </pc:sldChg>
      <pc:sldChg chg="modSp mod">
        <pc:chgData name="Nils Håkansson" userId="0e1207ff-0e8d-4463-823d-fb7bb28bb815" providerId="ADAL" clId="{2CBC68B1-190B-472E-9D51-885B00BF9039}" dt="2026-05-05T13:20:54.891" v="208" actId="20577"/>
        <pc:sldMkLst>
          <pc:docMk/>
          <pc:sldMk cId="2777154927" sldId="272"/>
        </pc:sldMkLst>
        <pc:spChg chg="mod">
          <ac:chgData name="Nils Håkansson" userId="0e1207ff-0e8d-4463-823d-fb7bb28bb815" providerId="ADAL" clId="{2CBC68B1-190B-472E-9D51-885B00BF9039}" dt="2026-05-05T13:20:54.891" v="208" actId="20577"/>
          <ac:spMkLst>
            <pc:docMk/>
            <pc:sldMk cId="2777154927" sldId="272"/>
            <ac:spMk id="3" creationId="{ED3AFCD8-BD23-F508-05F5-02F5CC9182A4}"/>
          </ac:spMkLst>
        </pc:spChg>
      </pc:sldChg>
      <pc:sldChg chg="modSp mod">
        <pc:chgData name="Nils Håkansson" userId="0e1207ff-0e8d-4463-823d-fb7bb28bb815" providerId="ADAL" clId="{2CBC68B1-190B-472E-9D51-885B00BF9039}" dt="2026-05-05T13:32:53.001" v="304" actId="20577"/>
        <pc:sldMkLst>
          <pc:docMk/>
          <pc:sldMk cId="1321154588" sldId="279"/>
        </pc:sldMkLst>
        <pc:spChg chg="mod">
          <ac:chgData name="Nils Håkansson" userId="0e1207ff-0e8d-4463-823d-fb7bb28bb815" providerId="ADAL" clId="{2CBC68B1-190B-472E-9D51-885B00BF9039}" dt="2026-05-05T13:32:53.001" v="304" actId="20577"/>
          <ac:spMkLst>
            <pc:docMk/>
            <pc:sldMk cId="1321154588" sldId="279"/>
            <ac:spMk id="3" creationId="{61868C87-DE64-07DC-56FB-953C6526D3FC}"/>
          </ac:spMkLst>
        </pc:spChg>
      </pc:sldChg>
      <pc:sldChg chg="modSp mod">
        <pc:chgData name="Nils Håkansson" userId="0e1207ff-0e8d-4463-823d-fb7bb28bb815" providerId="ADAL" clId="{2CBC68B1-190B-472E-9D51-885B00BF9039}" dt="2026-05-05T13:36:56.076" v="312" actId="20577"/>
        <pc:sldMkLst>
          <pc:docMk/>
          <pc:sldMk cId="3340426729" sldId="284"/>
        </pc:sldMkLst>
        <pc:spChg chg="mod">
          <ac:chgData name="Nils Håkansson" userId="0e1207ff-0e8d-4463-823d-fb7bb28bb815" providerId="ADAL" clId="{2CBC68B1-190B-472E-9D51-885B00BF9039}" dt="2026-05-05T13:36:56.076" v="312" actId="20577"/>
          <ac:spMkLst>
            <pc:docMk/>
            <pc:sldMk cId="3340426729" sldId="284"/>
            <ac:spMk id="3" creationId="{09875072-F9F4-2DD9-124E-DA114C63BDC6}"/>
          </ac:spMkLst>
        </pc:spChg>
      </pc:sldChg>
      <pc:sldChg chg="modSp mod">
        <pc:chgData name="Nils Håkansson" userId="0e1207ff-0e8d-4463-823d-fb7bb28bb815" providerId="ADAL" clId="{2CBC68B1-190B-472E-9D51-885B00BF9039}" dt="2026-05-05T13:38:58.339" v="319" actId="20577"/>
        <pc:sldMkLst>
          <pc:docMk/>
          <pc:sldMk cId="1097991379" sldId="286"/>
        </pc:sldMkLst>
        <pc:spChg chg="mod">
          <ac:chgData name="Nils Håkansson" userId="0e1207ff-0e8d-4463-823d-fb7bb28bb815" providerId="ADAL" clId="{2CBC68B1-190B-472E-9D51-885B00BF9039}" dt="2026-05-05T13:38:58.339" v="319" actId="20577"/>
          <ac:spMkLst>
            <pc:docMk/>
            <pc:sldMk cId="1097991379" sldId="286"/>
            <ac:spMk id="2" creationId="{91C31FB7-2F64-3C08-BAF2-263814594A55}"/>
          </ac:spMkLst>
        </pc:spChg>
      </pc:sldChg>
      <pc:sldChg chg="addSp delSp modSp mod modNotesTx">
        <pc:chgData name="Nils Håkansson" userId="0e1207ff-0e8d-4463-823d-fb7bb28bb815" providerId="ADAL" clId="{2CBC68B1-190B-472E-9D51-885B00BF9039}" dt="2026-05-05T09:44:20.690" v="191" actId="1038"/>
        <pc:sldMkLst>
          <pc:docMk/>
          <pc:sldMk cId="2198207221" sldId="310"/>
        </pc:sldMkLst>
        <pc:spChg chg="mod">
          <ac:chgData name="Nils Håkansson" userId="0e1207ff-0e8d-4463-823d-fb7bb28bb815" providerId="ADAL" clId="{2CBC68B1-190B-472E-9D51-885B00BF9039}" dt="2026-05-05T09:43:32.565" v="186" actId="12788"/>
          <ac:spMkLst>
            <pc:docMk/>
            <pc:sldMk cId="2198207221" sldId="310"/>
            <ac:spMk id="3" creationId="{D8E733AC-6FF4-269B-963C-78ED51EBDF47}"/>
          </ac:spMkLst>
        </pc:spChg>
        <pc:spChg chg="mod">
          <ac:chgData name="Nils Håkansson" userId="0e1207ff-0e8d-4463-823d-fb7bb28bb815" providerId="ADAL" clId="{2CBC68B1-190B-472E-9D51-885B00BF9039}" dt="2026-05-05T09:43:32.565" v="186" actId="12788"/>
          <ac:spMkLst>
            <pc:docMk/>
            <pc:sldMk cId="2198207221" sldId="310"/>
            <ac:spMk id="13" creationId="{3EA1816E-4752-344C-58E7-C340F9C1C0D6}"/>
          </ac:spMkLst>
        </pc:spChg>
        <pc:spChg chg="add del">
          <ac:chgData name="Nils Håkansson" userId="0e1207ff-0e8d-4463-823d-fb7bb28bb815" providerId="ADAL" clId="{2CBC68B1-190B-472E-9D51-885B00BF9039}" dt="2026-05-05T09:33:46.875" v="82" actId="478"/>
          <ac:spMkLst>
            <pc:docMk/>
            <pc:sldMk cId="2198207221" sldId="310"/>
            <ac:spMk id="19" creationId="{8EC64772-8582-3E8D-95AC-B207F8FCAB75}"/>
          </ac:spMkLst>
        </pc:spChg>
        <pc:spChg chg="mod">
          <ac:chgData name="Nils Håkansson" userId="0e1207ff-0e8d-4463-823d-fb7bb28bb815" providerId="ADAL" clId="{2CBC68B1-190B-472E-9D51-885B00BF9039}" dt="2026-05-05T09:43:54.014" v="187" actId="12788"/>
          <ac:spMkLst>
            <pc:docMk/>
            <pc:sldMk cId="2198207221" sldId="310"/>
            <ac:spMk id="20" creationId="{DC10BEE8-C969-9DC0-51B1-2D6FFD0D4B35}"/>
          </ac:spMkLst>
        </pc:spChg>
        <pc:spChg chg="mod">
          <ac:chgData name="Nils Håkansson" userId="0e1207ff-0e8d-4463-823d-fb7bb28bb815" providerId="ADAL" clId="{2CBC68B1-190B-472E-9D51-885B00BF9039}" dt="2026-05-05T09:35:42.743" v="159" actId="1076"/>
          <ac:spMkLst>
            <pc:docMk/>
            <pc:sldMk cId="2198207221" sldId="310"/>
            <ac:spMk id="21" creationId="{E3F40736-4FCD-ED77-3D32-7BF9D00EF832}"/>
          </ac:spMkLst>
        </pc:spChg>
        <pc:spChg chg="add del">
          <ac:chgData name="Nils Håkansson" userId="0e1207ff-0e8d-4463-823d-fb7bb28bb815" providerId="ADAL" clId="{2CBC68B1-190B-472E-9D51-885B00BF9039}" dt="2026-05-05T09:33:53.263" v="84" actId="478"/>
          <ac:spMkLst>
            <pc:docMk/>
            <pc:sldMk cId="2198207221" sldId="310"/>
            <ac:spMk id="22" creationId="{B00CB5F3-BD7F-4D94-32D7-7040DA99CF36}"/>
          </ac:spMkLst>
        </pc:spChg>
        <pc:spChg chg="mod">
          <ac:chgData name="Nils Håkansson" userId="0e1207ff-0e8d-4463-823d-fb7bb28bb815" providerId="ADAL" clId="{2CBC68B1-190B-472E-9D51-885B00BF9039}" dt="2026-05-05T09:43:54.014" v="187" actId="12788"/>
          <ac:spMkLst>
            <pc:docMk/>
            <pc:sldMk cId="2198207221" sldId="310"/>
            <ac:spMk id="23" creationId="{F7A5DC7B-9750-FBE2-6594-4B20FD4EF839}"/>
          </ac:spMkLst>
        </pc:spChg>
        <pc:spChg chg="mod">
          <ac:chgData name="Nils Håkansson" userId="0e1207ff-0e8d-4463-823d-fb7bb28bb815" providerId="ADAL" clId="{2CBC68B1-190B-472E-9D51-885B00BF9039}" dt="2026-05-05T09:44:07.529" v="188" actId="12788"/>
          <ac:spMkLst>
            <pc:docMk/>
            <pc:sldMk cId="2198207221" sldId="310"/>
            <ac:spMk id="24" creationId="{846668B0-C79A-8519-0471-B8B0787F1B3E}"/>
          </ac:spMkLst>
        </pc:spChg>
        <pc:spChg chg="add del mod">
          <ac:chgData name="Nils Håkansson" userId="0e1207ff-0e8d-4463-823d-fb7bb28bb815" providerId="ADAL" clId="{2CBC68B1-190B-472E-9D51-885B00BF9039}" dt="2026-05-05T09:44:20.690" v="191" actId="1038"/>
          <ac:spMkLst>
            <pc:docMk/>
            <pc:sldMk cId="2198207221" sldId="310"/>
            <ac:spMk id="25" creationId="{220A0794-E905-B078-0F3E-3D02A780AD9D}"/>
          </ac:spMkLst>
        </pc:spChg>
        <pc:grpChg chg="mod">
          <ac:chgData name="Nils Håkansson" userId="0e1207ff-0e8d-4463-823d-fb7bb28bb815" providerId="ADAL" clId="{2CBC68B1-190B-472E-9D51-885B00BF9039}" dt="2026-05-05T09:44:07.529" v="188" actId="12788"/>
          <ac:grpSpMkLst>
            <pc:docMk/>
            <pc:sldMk cId="2198207221" sldId="310"/>
            <ac:grpSpMk id="15" creationId="{4B2AD0F2-0E21-C83C-39A5-E4029D6ABAEC}"/>
          </ac:grpSpMkLst>
        </pc:grpChg>
        <pc:picChg chg="mod">
          <ac:chgData name="Nils Håkansson" userId="0e1207ff-0e8d-4463-823d-fb7bb28bb815" providerId="ADAL" clId="{2CBC68B1-190B-472E-9D51-885B00BF9039}" dt="2026-05-05T09:43:32.565" v="186" actId="12788"/>
          <ac:picMkLst>
            <pc:docMk/>
            <pc:sldMk cId="2198207221" sldId="310"/>
            <ac:picMk id="4" creationId="{2D5D42E9-3645-9FBB-0012-B5AFB2DA0D9D}"/>
          </ac:picMkLst>
        </pc:picChg>
        <pc:picChg chg="add del">
          <ac:chgData name="Nils Håkansson" userId="0e1207ff-0e8d-4463-823d-fb7bb28bb815" providerId="ADAL" clId="{2CBC68B1-190B-472E-9D51-885B00BF9039}" dt="2026-05-05T09:33:49.518" v="83" actId="478"/>
          <ac:picMkLst>
            <pc:docMk/>
            <pc:sldMk cId="2198207221" sldId="310"/>
            <ac:picMk id="8" creationId="{CB4B63EE-55EB-FE30-3F60-7875ECA97F52}"/>
          </ac:picMkLst>
        </pc:picChg>
        <pc:picChg chg="mod">
          <ac:chgData name="Nils Håkansson" userId="0e1207ff-0e8d-4463-823d-fb7bb28bb815" providerId="ADAL" clId="{2CBC68B1-190B-472E-9D51-885B00BF9039}" dt="2026-05-05T09:43:54.014" v="187" actId="12788"/>
          <ac:picMkLst>
            <pc:docMk/>
            <pc:sldMk cId="2198207221" sldId="310"/>
            <ac:picMk id="9" creationId="{0D0E5A69-3EC3-E343-053A-C5CF2BE4300A}"/>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Blad1!$B$1</c:f>
              <c:strCache>
                <c:ptCount val="1"/>
                <c:pt idx="0">
                  <c:v>Umeå</c:v>
                </c:pt>
              </c:strCache>
            </c:strRef>
          </c:tx>
          <c:spPr>
            <a:ln w="28575" cap="rnd">
              <a:solidFill>
                <a:srgbClr val="FF5500"/>
              </a:solidFill>
              <a:round/>
            </a:ln>
            <a:effectLst/>
          </c:spPr>
          <c:marker>
            <c:symbol val="none"/>
          </c:marker>
          <c:cat>
            <c:numRef>
              <c:f>Blad1!$A$2:$A$56</c:f>
              <c:numCache>
                <c:formatCode>General</c:formatCode>
                <c:ptCount val="55"/>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pt idx="52">
                  <c:v>2022</c:v>
                </c:pt>
                <c:pt idx="53">
                  <c:v>2023</c:v>
                </c:pt>
                <c:pt idx="54">
                  <c:v>2024</c:v>
                </c:pt>
              </c:numCache>
            </c:numRef>
          </c:cat>
          <c:val>
            <c:numRef>
              <c:f>Blad1!$B$2:$B$56</c:f>
              <c:numCache>
                <c:formatCode>General</c:formatCode>
                <c:ptCount val="55"/>
                <c:pt idx="0">
                  <c:v>100</c:v>
                </c:pt>
                <c:pt idx="1">
                  <c:v>102</c:v>
                </c:pt>
                <c:pt idx="2">
                  <c:v>104</c:v>
                </c:pt>
                <c:pt idx="3">
                  <c:v>105</c:v>
                </c:pt>
                <c:pt idx="4">
                  <c:v>106</c:v>
                </c:pt>
                <c:pt idx="5">
                  <c:v>108</c:v>
                </c:pt>
                <c:pt idx="6">
                  <c:v>110</c:v>
                </c:pt>
                <c:pt idx="7">
                  <c:v>111</c:v>
                </c:pt>
                <c:pt idx="8">
                  <c:v>113</c:v>
                </c:pt>
                <c:pt idx="9">
                  <c:v>115</c:v>
                </c:pt>
                <c:pt idx="10">
                  <c:v>117</c:v>
                </c:pt>
                <c:pt idx="11">
                  <c:v>118</c:v>
                </c:pt>
                <c:pt idx="12">
                  <c:v>119</c:v>
                </c:pt>
                <c:pt idx="13">
                  <c:v>120</c:v>
                </c:pt>
                <c:pt idx="14">
                  <c:v>121</c:v>
                </c:pt>
                <c:pt idx="15">
                  <c:v>122</c:v>
                </c:pt>
                <c:pt idx="16">
                  <c:v>123</c:v>
                </c:pt>
                <c:pt idx="17">
                  <c:v>125</c:v>
                </c:pt>
                <c:pt idx="18">
                  <c:v>128</c:v>
                </c:pt>
                <c:pt idx="19">
                  <c:v>129</c:v>
                </c:pt>
                <c:pt idx="20">
                  <c:v>131</c:v>
                </c:pt>
                <c:pt idx="21">
                  <c:v>133</c:v>
                </c:pt>
                <c:pt idx="22">
                  <c:v>136</c:v>
                </c:pt>
                <c:pt idx="23">
                  <c:v>140</c:v>
                </c:pt>
                <c:pt idx="24">
                  <c:v>143</c:v>
                </c:pt>
                <c:pt idx="25">
                  <c:v>146</c:v>
                </c:pt>
                <c:pt idx="26">
                  <c:v>147</c:v>
                </c:pt>
                <c:pt idx="27">
                  <c:v>148</c:v>
                </c:pt>
                <c:pt idx="28">
                  <c:v>149</c:v>
                </c:pt>
                <c:pt idx="29">
                  <c:v>149</c:v>
                </c:pt>
                <c:pt idx="30">
                  <c:v>150</c:v>
                </c:pt>
                <c:pt idx="31">
                  <c:v>151</c:v>
                </c:pt>
                <c:pt idx="32">
                  <c:v>153</c:v>
                </c:pt>
                <c:pt idx="33">
                  <c:v>155</c:v>
                </c:pt>
                <c:pt idx="34">
                  <c:v>157</c:v>
                </c:pt>
                <c:pt idx="35">
                  <c:v>159</c:v>
                </c:pt>
                <c:pt idx="36">
                  <c:v>160</c:v>
                </c:pt>
                <c:pt idx="37">
                  <c:v>161</c:v>
                </c:pt>
                <c:pt idx="38">
                  <c:v>162</c:v>
                </c:pt>
                <c:pt idx="39">
                  <c:v>164</c:v>
                </c:pt>
                <c:pt idx="40">
                  <c:v>166</c:v>
                </c:pt>
                <c:pt idx="41">
                  <c:v>167</c:v>
                </c:pt>
                <c:pt idx="42">
                  <c:v>169</c:v>
                </c:pt>
                <c:pt idx="43">
                  <c:v>170</c:v>
                </c:pt>
                <c:pt idx="44">
                  <c:v>172</c:v>
                </c:pt>
                <c:pt idx="45">
                  <c:v>174</c:v>
                </c:pt>
                <c:pt idx="46">
                  <c:v>177</c:v>
                </c:pt>
                <c:pt idx="47">
                  <c:v>180</c:v>
                </c:pt>
                <c:pt idx="48">
                  <c:v>183</c:v>
                </c:pt>
                <c:pt idx="49">
                  <c:v>185</c:v>
                </c:pt>
                <c:pt idx="50">
                  <c:v>187</c:v>
                </c:pt>
                <c:pt idx="51">
                  <c:v>188</c:v>
                </c:pt>
                <c:pt idx="52">
                  <c:v>190</c:v>
                </c:pt>
                <c:pt idx="53">
                  <c:v>191</c:v>
                </c:pt>
                <c:pt idx="54">
                  <c:v>193</c:v>
                </c:pt>
              </c:numCache>
            </c:numRef>
          </c:val>
          <c:smooth val="0"/>
          <c:extLst>
            <c:ext xmlns:c16="http://schemas.microsoft.com/office/drawing/2014/chart" uri="{C3380CC4-5D6E-409C-BE32-E72D297353CC}">
              <c16:uniqueId val="{00000000-8D90-3741-89F0-C7CD7A2B973A}"/>
            </c:ext>
          </c:extLst>
        </c:ser>
        <c:ser>
          <c:idx val="1"/>
          <c:order val="1"/>
          <c:tx>
            <c:strRef>
              <c:f>Blad1!$C$1</c:f>
              <c:strCache>
                <c:ptCount val="1"/>
                <c:pt idx="0">
                  <c:v>Uppsala</c:v>
                </c:pt>
              </c:strCache>
            </c:strRef>
          </c:tx>
          <c:spPr>
            <a:ln w="28575" cap="rnd">
              <a:solidFill>
                <a:schemeClr val="accent2"/>
              </a:solidFill>
              <a:round/>
            </a:ln>
            <a:effectLst/>
          </c:spPr>
          <c:marker>
            <c:symbol val="none"/>
          </c:marker>
          <c:cat>
            <c:numRef>
              <c:f>Blad1!$A$2:$A$56</c:f>
              <c:numCache>
                <c:formatCode>General</c:formatCode>
                <c:ptCount val="55"/>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pt idx="52">
                  <c:v>2022</c:v>
                </c:pt>
                <c:pt idx="53">
                  <c:v>2023</c:v>
                </c:pt>
                <c:pt idx="54">
                  <c:v>2024</c:v>
                </c:pt>
              </c:numCache>
            </c:numRef>
          </c:cat>
          <c:val>
            <c:numRef>
              <c:f>Blad1!$C$2:$C$56</c:f>
              <c:numCache>
                <c:formatCode>General</c:formatCode>
                <c:ptCount val="55"/>
                <c:pt idx="0">
                  <c:v>100</c:v>
                </c:pt>
                <c:pt idx="1">
                  <c:v>102</c:v>
                </c:pt>
                <c:pt idx="2">
                  <c:v>103</c:v>
                </c:pt>
                <c:pt idx="3">
                  <c:v>105</c:v>
                </c:pt>
                <c:pt idx="4">
                  <c:v>106</c:v>
                </c:pt>
                <c:pt idx="5">
                  <c:v>106</c:v>
                </c:pt>
                <c:pt idx="6">
                  <c:v>108</c:v>
                </c:pt>
                <c:pt idx="7">
                  <c:v>109</c:v>
                </c:pt>
                <c:pt idx="8">
                  <c:v>111</c:v>
                </c:pt>
                <c:pt idx="9">
                  <c:v>112</c:v>
                </c:pt>
                <c:pt idx="10">
                  <c:v>113</c:v>
                </c:pt>
                <c:pt idx="11">
                  <c:v>114</c:v>
                </c:pt>
                <c:pt idx="12">
                  <c:v>115</c:v>
                </c:pt>
                <c:pt idx="13">
                  <c:v>116</c:v>
                </c:pt>
                <c:pt idx="14">
                  <c:v>118</c:v>
                </c:pt>
                <c:pt idx="15">
                  <c:v>119</c:v>
                </c:pt>
                <c:pt idx="16">
                  <c:v>122</c:v>
                </c:pt>
                <c:pt idx="17">
                  <c:v>123</c:v>
                </c:pt>
                <c:pt idx="18">
                  <c:v>125</c:v>
                </c:pt>
                <c:pt idx="19">
                  <c:v>127</c:v>
                </c:pt>
                <c:pt idx="20">
                  <c:v>129</c:v>
                </c:pt>
                <c:pt idx="21">
                  <c:v>132</c:v>
                </c:pt>
                <c:pt idx="22">
                  <c:v>135</c:v>
                </c:pt>
                <c:pt idx="23">
                  <c:v>137</c:v>
                </c:pt>
                <c:pt idx="24">
                  <c:v>140</c:v>
                </c:pt>
                <c:pt idx="25">
                  <c:v>141</c:v>
                </c:pt>
                <c:pt idx="26">
                  <c:v>142</c:v>
                </c:pt>
                <c:pt idx="27">
                  <c:v>143</c:v>
                </c:pt>
                <c:pt idx="28">
                  <c:v>144</c:v>
                </c:pt>
                <c:pt idx="29">
                  <c:v>145</c:v>
                </c:pt>
                <c:pt idx="30">
                  <c:v>146</c:v>
                </c:pt>
                <c:pt idx="31">
                  <c:v>147</c:v>
                </c:pt>
                <c:pt idx="32">
                  <c:v>139</c:v>
                </c:pt>
                <c:pt idx="33">
                  <c:v>139</c:v>
                </c:pt>
                <c:pt idx="34">
                  <c:v>140</c:v>
                </c:pt>
                <c:pt idx="35">
                  <c:v>141</c:v>
                </c:pt>
                <c:pt idx="36">
                  <c:v>143</c:v>
                </c:pt>
                <c:pt idx="37">
                  <c:v>145</c:v>
                </c:pt>
                <c:pt idx="38">
                  <c:v>147</c:v>
                </c:pt>
                <c:pt idx="39">
                  <c:v>150</c:v>
                </c:pt>
                <c:pt idx="40">
                  <c:v>153</c:v>
                </c:pt>
                <c:pt idx="41">
                  <c:v>154</c:v>
                </c:pt>
                <c:pt idx="42">
                  <c:v>156</c:v>
                </c:pt>
                <c:pt idx="43">
                  <c:v>158</c:v>
                </c:pt>
                <c:pt idx="44">
                  <c:v>160</c:v>
                </c:pt>
                <c:pt idx="45">
                  <c:v>162</c:v>
                </c:pt>
                <c:pt idx="46">
                  <c:v>165</c:v>
                </c:pt>
                <c:pt idx="47">
                  <c:v>170</c:v>
                </c:pt>
                <c:pt idx="48">
                  <c:v>174</c:v>
                </c:pt>
                <c:pt idx="49">
                  <c:v>178</c:v>
                </c:pt>
                <c:pt idx="50">
                  <c:v>180</c:v>
                </c:pt>
                <c:pt idx="51">
                  <c:v>183</c:v>
                </c:pt>
                <c:pt idx="52">
                  <c:v>187</c:v>
                </c:pt>
                <c:pt idx="53">
                  <c:v>189</c:v>
                </c:pt>
                <c:pt idx="54">
                  <c:v>191</c:v>
                </c:pt>
              </c:numCache>
            </c:numRef>
          </c:val>
          <c:smooth val="0"/>
          <c:extLst>
            <c:ext xmlns:c16="http://schemas.microsoft.com/office/drawing/2014/chart" uri="{C3380CC4-5D6E-409C-BE32-E72D297353CC}">
              <c16:uniqueId val="{00000001-8D90-3741-89F0-C7CD7A2B973A}"/>
            </c:ext>
          </c:extLst>
        </c:ser>
        <c:ser>
          <c:idx val="2"/>
          <c:order val="2"/>
          <c:tx>
            <c:strRef>
              <c:f>Blad1!$D$1</c:f>
              <c:strCache>
                <c:ptCount val="1"/>
                <c:pt idx="0">
                  <c:v>Växjö</c:v>
                </c:pt>
              </c:strCache>
            </c:strRef>
          </c:tx>
          <c:spPr>
            <a:ln w="28575" cap="rnd">
              <a:solidFill>
                <a:schemeClr val="accent3"/>
              </a:solidFill>
              <a:round/>
            </a:ln>
            <a:effectLst/>
          </c:spPr>
          <c:marker>
            <c:symbol val="none"/>
          </c:marker>
          <c:cat>
            <c:numRef>
              <c:f>Blad1!$A$2:$A$56</c:f>
              <c:numCache>
                <c:formatCode>General</c:formatCode>
                <c:ptCount val="55"/>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pt idx="52">
                  <c:v>2022</c:v>
                </c:pt>
                <c:pt idx="53">
                  <c:v>2023</c:v>
                </c:pt>
                <c:pt idx="54">
                  <c:v>2024</c:v>
                </c:pt>
              </c:numCache>
            </c:numRef>
          </c:cat>
          <c:val>
            <c:numRef>
              <c:f>Blad1!$D$2:$D$56</c:f>
              <c:numCache>
                <c:formatCode>General</c:formatCode>
                <c:ptCount val="55"/>
                <c:pt idx="0">
                  <c:v>100</c:v>
                </c:pt>
                <c:pt idx="1">
                  <c:v>102</c:v>
                </c:pt>
                <c:pt idx="2">
                  <c:v>103</c:v>
                </c:pt>
                <c:pt idx="3">
                  <c:v>104</c:v>
                </c:pt>
                <c:pt idx="4">
                  <c:v>105</c:v>
                </c:pt>
                <c:pt idx="5">
                  <c:v>105</c:v>
                </c:pt>
                <c:pt idx="6">
                  <c:v>106</c:v>
                </c:pt>
                <c:pt idx="7">
                  <c:v>107</c:v>
                </c:pt>
                <c:pt idx="8">
                  <c:v>107</c:v>
                </c:pt>
                <c:pt idx="9">
                  <c:v>108</c:v>
                </c:pt>
                <c:pt idx="10">
                  <c:v>110</c:v>
                </c:pt>
                <c:pt idx="11">
                  <c:v>110</c:v>
                </c:pt>
                <c:pt idx="12">
                  <c:v>111</c:v>
                </c:pt>
                <c:pt idx="13">
                  <c:v>112</c:v>
                </c:pt>
                <c:pt idx="14">
                  <c:v>112</c:v>
                </c:pt>
                <c:pt idx="15">
                  <c:v>113</c:v>
                </c:pt>
                <c:pt idx="16">
                  <c:v>113</c:v>
                </c:pt>
                <c:pt idx="17">
                  <c:v>114</c:v>
                </c:pt>
                <c:pt idx="18">
                  <c:v>116</c:v>
                </c:pt>
                <c:pt idx="19">
                  <c:v>117</c:v>
                </c:pt>
                <c:pt idx="20">
                  <c:v>118</c:v>
                </c:pt>
                <c:pt idx="21">
                  <c:v>119</c:v>
                </c:pt>
                <c:pt idx="22">
                  <c:v>120</c:v>
                </c:pt>
                <c:pt idx="23">
                  <c:v>121</c:v>
                </c:pt>
                <c:pt idx="24">
                  <c:v>123</c:v>
                </c:pt>
                <c:pt idx="25">
                  <c:v>123</c:v>
                </c:pt>
                <c:pt idx="26">
                  <c:v>124</c:v>
                </c:pt>
                <c:pt idx="27">
                  <c:v>124</c:v>
                </c:pt>
                <c:pt idx="28">
                  <c:v>125</c:v>
                </c:pt>
                <c:pt idx="29">
                  <c:v>125</c:v>
                </c:pt>
                <c:pt idx="30">
                  <c:v>125</c:v>
                </c:pt>
                <c:pt idx="31">
                  <c:v>126</c:v>
                </c:pt>
                <c:pt idx="32">
                  <c:v>127</c:v>
                </c:pt>
                <c:pt idx="33">
                  <c:v>129</c:v>
                </c:pt>
                <c:pt idx="34">
                  <c:v>130</c:v>
                </c:pt>
                <c:pt idx="35">
                  <c:v>131</c:v>
                </c:pt>
                <c:pt idx="36">
                  <c:v>133</c:v>
                </c:pt>
                <c:pt idx="37">
                  <c:v>135</c:v>
                </c:pt>
                <c:pt idx="38">
                  <c:v>137</c:v>
                </c:pt>
                <c:pt idx="39">
                  <c:v>139</c:v>
                </c:pt>
                <c:pt idx="40">
                  <c:v>141</c:v>
                </c:pt>
                <c:pt idx="41">
                  <c:v>142</c:v>
                </c:pt>
                <c:pt idx="42">
                  <c:v>144</c:v>
                </c:pt>
                <c:pt idx="43">
                  <c:v>145</c:v>
                </c:pt>
                <c:pt idx="44">
                  <c:v>147</c:v>
                </c:pt>
                <c:pt idx="45">
                  <c:v>149</c:v>
                </c:pt>
                <c:pt idx="46">
                  <c:v>152</c:v>
                </c:pt>
                <c:pt idx="47">
                  <c:v>154</c:v>
                </c:pt>
                <c:pt idx="48">
                  <c:v>157</c:v>
                </c:pt>
                <c:pt idx="49">
                  <c:v>159</c:v>
                </c:pt>
                <c:pt idx="50">
                  <c:v>161</c:v>
                </c:pt>
                <c:pt idx="51">
                  <c:v>163</c:v>
                </c:pt>
                <c:pt idx="52">
                  <c:v>165</c:v>
                </c:pt>
                <c:pt idx="53">
                  <c:v>165</c:v>
                </c:pt>
                <c:pt idx="54">
                  <c:v>167</c:v>
                </c:pt>
              </c:numCache>
            </c:numRef>
          </c:val>
          <c:smooth val="0"/>
          <c:extLst>
            <c:ext xmlns:c16="http://schemas.microsoft.com/office/drawing/2014/chart" uri="{C3380CC4-5D6E-409C-BE32-E72D297353CC}">
              <c16:uniqueId val="{00000002-8D90-3741-89F0-C7CD7A2B973A}"/>
            </c:ext>
          </c:extLst>
        </c:ser>
        <c:ser>
          <c:idx val="3"/>
          <c:order val="3"/>
          <c:tx>
            <c:strRef>
              <c:f>Blad1!$E$1</c:f>
              <c:strCache>
                <c:ptCount val="1"/>
                <c:pt idx="0">
                  <c:v>Linköping</c:v>
                </c:pt>
              </c:strCache>
            </c:strRef>
          </c:tx>
          <c:spPr>
            <a:ln w="28575" cap="rnd">
              <a:solidFill>
                <a:schemeClr val="accent4"/>
              </a:solidFill>
              <a:round/>
            </a:ln>
            <a:effectLst/>
          </c:spPr>
          <c:marker>
            <c:symbol val="none"/>
          </c:marker>
          <c:cat>
            <c:numRef>
              <c:f>Blad1!$A$2:$A$56</c:f>
              <c:numCache>
                <c:formatCode>General</c:formatCode>
                <c:ptCount val="55"/>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pt idx="52">
                  <c:v>2022</c:v>
                </c:pt>
                <c:pt idx="53">
                  <c:v>2023</c:v>
                </c:pt>
                <c:pt idx="54">
                  <c:v>2024</c:v>
                </c:pt>
              </c:numCache>
            </c:numRef>
          </c:cat>
          <c:val>
            <c:numRef>
              <c:f>Blad1!$E$2:$E$56</c:f>
              <c:numCache>
                <c:formatCode>General</c:formatCode>
                <c:ptCount val="55"/>
                <c:pt idx="0">
                  <c:v>100</c:v>
                </c:pt>
                <c:pt idx="1">
                  <c:v>101</c:v>
                </c:pt>
                <c:pt idx="2">
                  <c:v>102</c:v>
                </c:pt>
                <c:pt idx="3">
                  <c:v>102</c:v>
                </c:pt>
                <c:pt idx="4">
                  <c:v>103</c:v>
                </c:pt>
                <c:pt idx="5">
                  <c:v>104</c:v>
                </c:pt>
                <c:pt idx="6">
                  <c:v>105</c:v>
                </c:pt>
                <c:pt idx="7">
                  <c:v>106</c:v>
                </c:pt>
                <c:pt idx="8">
                  <c:v>106</c:v>
                </c:pt>
                <c:pt idx="9">
                  <c:v>107</c:v>
                </c:pt>
                <c:pt idx="10">
                  <c:v>108</c:v>
                </c:pt>
                <c:pt idx="11">
                  <c:v>108</c:v>
                </c:pt>
                <c:pt idx="12">
                  <c:v>109</c:v>
                </c:pt>
                <c:pt idx="13">
                  <c:v>110</c:v>
                </c:pt>
                <c:pt idx="14">
                  <c:v>110</c:v>
                </c:pt>
                <c:pt idx="15">
                  <c:v>112</c:v>
                </c:pt>
                <c:pt idx="16">
                  <c:v>113</c:v>
                </c:pt>
                <c:pt idx="17">
                  <c:v>113</c:v>
                </c:pt>
                <c:pt idx="18">
                  <c:v>114</c:v>
                </c:pt>
                <c:pt idx="19">
                  <c:v>115</c:v>
                </c:pt>
                <c:pt idx="20">
                  <c:v>117</c:v>
                </c:pt>
                <c:pt idx="21">
                  <c:v>119</c:v>
                </c:pt>
                <c:pt idx="22">
                  <c:v>121</c:v>
                </c:pt>
                <c:pt idx="23">
                  <c:v>123</c:v>
                </c:pt>
                <c:pt idx="24">
                  <c:v>125</c:v>
                </c:pt>
                <c:pt idx="25">
                  <c:v>126</c:v>
                </c:pt>
                <c:pt idx="26">
                  <c:v>126</c:v>
                </c:pt>
                <c:pt idx="27">
                  <c:v>126</c:v>
                </c:pt>
                <c:pt idx="28">
                  <c:v>126</c:v>
                </c:pt>
                <c:pt idx="29">
                  <c:v>127</c:v>
                </c:pt>
                <c:pt idx="30">
                  <c:v>127</c:v>
                </c:pt>
                <c:pt idx="31">
                  <c:v>128</c:v>
                </c:pt>
                <c:pt idx="32">
                  <c:v>129</c:v>
                </c:pt>
                <c:pt idx="33">
                  <c:v>130</c:v>
                </c:pt>
                <c:pt idx="34">
                  <c:v>131</c:v>
                </c:pt>
                <c:pt idx="35">
                  <c:v>132</c:v>
                </c:pt>
                <c:pt idx="36">
                  <c:v>132</c:v>
                </c:pt>
                <c:pt idx="37">
                  <c:v>134</c:v>
                </c:pt>
                <c:pt idx="38">
                  <c:v>136</c:v>
                </c:pt>
                <c:pt idx="39">
                  <c:v>138</c:v>
                </c:pt>
                <c:pt idx="40">
                  <c:v>140</c:v>
                </c:pt>
                <c:pt idx="41">
                  <c:v>141</c:v>
                </c:pt>
                <c:pt idx="42">
                  <c:v>142</c:v>
                </c:pt>
                <c:pt idx="43">
                  <c:v>144</c:v>
                </c:pt>
                <c:pt idx="44">
                  <c:v>145</c:v>
                </c:pt>
                <c:pt idx="45">
                  <c:v>146</c:v>
                </c:pt>
                <c:pt idx="46">
                  <c:v>149</c:v>
                </c:pt>
                <c:pt idx="47">
                  <c:v>151</c:v>
                </c:pt>
                <c:pt idx="48">
                  <c:v>154</c:v>
                </c:pt>
                <c:pt idx="49">
                  <c:v>156</c:v>
                </c:pt>
                <c:pt idx="50">
                  <c:v>157</c:v>
                </c:pt>
                <c:pt idx="51">
                  <c:v>158</c:v>
                </c:pt>
                <c:pt idx="52">
                  <c:v>159</c:v>
                </c:pt>
                <c:pt idx="53">
                  <c:v>160</c:v>
                </c:pt>
                <c:pt idx="54">
                  <c:v>161</c:v>
                </c:pt>
              </c:numCache>
            </c:numRef>
          </c:val>
          <c:smooth val="0"/>
          <c:extLst>
            <c:ext xmlns:c16="http://schemas.microsoft.com/office/drawing/2014/chart" uri="{C3380CC4-5D6E-409C-BE32-E72D297353CC}">
              <c16:uniqueId val="{00000003-8D90-3741-89F0-C7CD7A2B973A}"/>
            </c:ext>
          </c:extLst>
        </c:ser>
        <c:ser>
          <c:idx val="4"/>
          <c:order val="4"/>
          <c:tx>
            <c:strRef>
              <c:f>Blad1!$F$1</c:f>
              <c:strCache>
                <c:ptCount val="1"/>
                <c:pt idx="0">
                  <c:v>Västerås</c:v>
                </c:pt>
              </c:strCache>
            </c:strRef>
          </c:tx>
          <c:spPr>
            <a:ln w="28575" cap="rnd">
              <a:solidFill>
                <a:schemeClr val="accent5"/>
              </a:solidFill>
              <a:round/>
            </a:ln>
            <a:effectLst/>
          </c:spPr>
          <c:marker>
            <c:symbol val="none"/>
          </c:marker>
          <c:cat>
            <c:numRef>
              <c:f>Blad1!$A$2:$A$56</c:f>
              <c:numCache>
                <c:formatCode>General</c:formatCode>
                <c:ptCount val="55"/>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pt idx="52">
                  <c:v>2022</c:v>
                </c:pt>
                <c:pt idx="53">
                  <c:v>2023</c:v>
                </c:pt>
                <c:pt idx="54">
                  <c:v>2024</c:v>
                </c:pt>
              </c:numCache>
            </c:numRef>
          </c:cat>
          <c:val>
            <c:numRef>
              <c:f>Blad1!$F$2:$F$56</c:f>
              <c:numCache>
                <c:formatCode>General</c:formatCode>
                <c:ptCount val="55"/>
                <c:pt idx="0">
                  <c:v>100</c:v>
                </c:pt>
                <c:pt idx="1">
                  <c:v>101</c:v>
                </c:pt>
                <c:pt idx="2">
                  <c:v>101</c:v>
                </c:pt>
                <c:pt idx="3">
                  <c:v>101</c:v>
                </c:pt>
                <c:pt idx="4">
                  <c:v>101</c:v>
                </c:pt>
                <c:pt idx="5">
                  <c:v>101</c:v>
                </c:pt>
                <c:pt idx="6">
                  <c:v>101</c:v>
                </c:pt>
                <c:pt idx="7">
                  <c:v>101</c:v>
                </c:pt>
                <c:pt idx="8">
                  <c:v>101</c:v>
                </c:pt>
                <c:pt idx="9">
                  <c:v>100</c:v>
                </c:pt>
                <c:pt idx="10">
                  <c:v>101</c:v>
                </c:pt>
                <c:pt idx="11">
                  <c:v>101</c:v>
                </c:pt>
                <c:pt idx="12">
                  <c:v>101</c:v>
                </c:pt>
                <c:pt idx="13">
                  <c:v>101</c:v>
                </c:pt>
                <c:pt idx="14">
                  <c:v>101</c:v>
                </c:pt>
                <c:pt idx="15">
                  <c:v>101</c:v>
                </c:pt>
                <c:pt idx="16">
                  <c:v>101</c:v>
                </c:pt>
                <c:pt idx="17">
                  <c:v>101</c:v>
                </c:pt>
                <c:pt idx="18">
                  <c:v>101</c:v>
                </c:pt>
                <c:pt idx="19">
                  <c:v>101</c:v>
                </c:pt>
                <c:pt idx="20">
                  <c:v>103</c:v>
                </c:pt>
                <c:pt idx="21">
                  <c:v>103</c:v>
                </c:pt>
                <c:pt idx="22">
                  <c:v>104</c:v>
                </c:pt>
                <c:pt idx="23">
                  <c:v>104</c:v>
                </c:pt>
                <c:pt idx="24">
                  <c:v>105</c:v>
                </c:pt>
                <c:pt idx="25">
                  <c:v>106</c:v>
                </c:pt>
                <c:pt idx="26">
                  <c:v>106</c:v>
                </c:pt>
                <c:pt idx="27">
                  <c:v>106</c:v>
                </c:pt>
                <c:pt idx="28">
                  <c:v>107</c:v>
                </c:pt>
                <c:pt idx="29">
                  <c:v>107</c:v>
                </c:pt>
                <c:pt idx="30">
                  <c:v>108</c:v>
                </c:pt>
                <c:pt idx="31">
                  <c:v>109</c:v>
                </c:pt>
                <c:pt idx="32">
                  <c:v>110</c:v>
                </c:pt>
                <c:pt idx="33">
                  <c:v>111</c:v>
                </c:pt>
                <c:pt idx="34">
                  <c:v>112</c:v>
                </c:pt>
                <c:pt idx="35">
                  <c:v>113</c:v>
                </c:pt>
                <c:pt idx="36">
                  <c:v>114</c:v>
                </c:pt>
                <c:pt idx="37">
                  <c:v>115</c:v>
                </c:pt>
                <c:pt idx="38">
                  <c:v>115</c:v>
                </c:pt>
                <c:pt idx="39">
                  <c:v>116</c:v>
                </c:pt>
                <c:pt idx="40">
                  <c:v>118</c:v>
                </c:pt>
                <c:pt idx="41">
                  <c:v>119</c:v>
                </c:pt>
                <c:pt idx="42">
                  <c:v>120</c:v>
                </c:pt>
                <c:pt idx="43">
                  <c:v>122</c:v>
                </c:pt>
                <c:pt idx="44">
                  <c:v>123</c:v>
                </c:pt>
                <c:pt idx="45">
                  <c:v>124</c:v>
                </c:pt>
                <c:pt idx="46">
                  <c:v>126</c:v>
                </c:pt>
                <c:pt idx="47">
                  <c:v>129</c:v>
                </c:pt>
                <c:pt idx="48">
                  <c:v>130</c:v>
                </c:pt>
                <c:pt idx="49">
                  <c:v>132</c:v>
                </c:pt>
                <c:pt idx="50">
                  <c:v>133</c:v>
                </c:pt>
                <c:pt idx="51">
                  <c:v>134</c:v>
                </c:pt>
                <c:pt idx="52">
                  <c:v>136</c:v>
                </c:pt>
                <c:pt idx="53">
                  <c:v>137</c:v>
                </c:pt>
                <c:pt idx="54">
                  <c:v>138</c:v>
                </c:pt>
              </c:numCache>
            </c:numRef>
          </c:val>
          <c:smooth val="0"/>
          <c:extLst>
            <c:ext xmlns:c16="http://schemas.microsoft.com/office/drawing/2014/chart" uri="{C3380CC4-5D6E-409C-BE32-E72D297353CC}">
              <c16:uniqueId val="{00000004-8D90-3741-89F0-C7CD7A2B973A}"/>
            </c:ext>
          </c:extLst>
        </c:ser>
        <c:ser>
          <c:idx val="5"/>
          <c:order val="5"/>
          <c:tx>
            <c:strRef>
              <c:f>Blad1!$G$1</c:f>
              <c:strCache>
                <c:ptCount val="1"/>
                <c:pt idx="0">
                  <c:v>Luleå</c:v>
                </c:pt>
              </c:strCache>
            </c:strRef>
          </c:tx>
          <c:spPr>
            <a:ln w="28575" cap="rnd">
              <a:solidFill>
                <a:schemeClr val="accent6"/>
              </a:solidFill>
              <a:round/>
            </a:ln>
            <a:effectLst/>
          </c:spPr>
          <c:marker>
            <c:symbol val="none"/>
          </c:marker>
          <c:cat>
            <c:numRef>
              <c:f>Blad1!$A$2:$A$56</c:f>
              <c:numCache>
                <c:formatCode>General</c:formatCode>
                <c:ptCount val="55"/>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pt idx="52">
                  <c:v>2022</c:v>
                </c:pt>
                <c:pt idx="53">
                  <c:v>2023</c:v>
                </c:pt>
                <c:pt idx="54">
                  <c:v>2024</c:v>
                </c:pt>
              </c:numCache>
            </c:numRef>
          </c:cat>
          <c:val>
            <c:numRef>
              <c:f>Blad1!$G$2:$G$56</c:f>
              <c:numCache>
                <c:formatCode>General</c:formatCode>
                <c:ptCount val="55"/>
                <c:pt idx="0">
                  <c:v>100</c:v>
                </c:pt>
                <c:pt idx="1">
                  <c:v>101</c:v>
                </c:pt>
                <c:pt idx="2">
                  <c:v>103</c:v>
                </c:pt>
                <c:pt idx="3">
                  <c:v>106</c:v>
                </c:pt>
                <c:pt idx="4">
                  <c:v>109</c:v>
                </c:pt>
                <c:pt idx="5">
                  <c:v>113</c:v>
                </c:pt>
                <c:pt idx="6">
                  <c:v>114</c:v>
                </c:pt>
                <c:pt idx="7">
                  <c:v>114</c:v>
                </c:pt>
                <c:pt idx="8">
                  <c:v>114</c:v>
                </c:pt>
                <c:pt idx="9">
                  <c:v>114</c:v>
                </c:pt>
                <c:pt idx="10">
                  <c:v>114</c:v>
                </c:pt>
                <c:pt idx="11">
                  <c:v>114</c:v>
                </c:pt>
                <c:pt idx="12">
                  <c:v>113</c:v>
                </c:pt>
                <c:pt idx="13">
                  <c:v>113</c:v>
                </c:pt>
                <c:pt idx="14">
                  <c:v>113</c:v>
                </c:pt>
                <c:pt idx="15">
                  <c:v>113</c:v>
                </c:pt>
                <c:pt idx="16">
                  <c:v>113</c:v>
                </c:pt>
                <c:pt idx="17">
                  <c:v>113</c:v>
                </c:pt>
                <c:pt idx="18">
                  <c:v>115</c:v>
                </c:pt>
                <c:pt idx="19">
                  <c:v>115</c:v>
                </c:pt>
                <c:pt idx="20">
                  <c:v>116</c:v>
                </c:pt>
                <c:pt idx="21">
                  <c:v>116</c:v>
                </c:pt>
                <c:pt idx="22">
                  <c:v>117</c:v>
                </c:pt>
                <c:pt idx="23">
                  <c:v>119</c:v>
                </c:pt>
                <c:pt idx="24">
                  <c:v>120</c:v>
                </c:pt>
                <c:pt idx="25">
                  <c:v>121</c:v>
                </c:pt>
                <c:pt idx="26">
                  <c:v>121</c:v>
                </c:pt>
                <c:pt idx="27">
                  <c:v>121</c:v>
                </c:pt>
                <c:pt idx="28">
                  <c:v>121</c:v>
                </c:pt>
                <c:pt idx="29">
                  <c:v>121</c:v>
                </c:pt>
                <c:pt idx="30">
                  <c:v>122</c:v>
                </c:pt>
                <c:pt idx="31">
                  <c:v>122</c:v>
                </c:pt>
                <c:pt idx="32">
                  <c:v>123</c:v>
                </c:pt>
                <c:pt idx="33">
                  <c:v>123</c:v>
                </c:pt>
                <c:pt idx="34">
                  <c:v>123</c:v>
                </c:pt>
                <c:pt idx="35">
                  <c:v>124</c:v>
                </c:pt>
                <c:pt idx="36">
                  <c:v>125</c:v>
                </c:pt>
                <c:pt idx="37">
                  <c:v>124</c:v>
                </c:pt>
                <c:pt idx="38">
                  <c:v>125</c:v>
                </c:pt>
                <c:pt idx="39">
                  <c:v>126</c:v>
                </c:pt>
                <c:pt idx="40">
                  <c:v>126</c:v>
                </c:pt>
                <c:pt idx="41">
                  <c:v>126</c:v>
                </c:pt>
                <c:pt idx="42">
                  <c:v>127</c:v>
                </c:pt>
                <c:pt idx="43">
                  <c:v>128</c:v>
                </c:pt>
                <c:pt idx="44">
                  <c:v>129</c:v>
                </c:pt>
                <c:pt idx="45">
                  <c:v>129</c:v>
                </c:pt>
                <c:pt idx="46">
                  <c:v>130</c:v>
                </c:pt>
                <c:pt idx="47">
                  <c:v>132</c:v>
                </c:pt>
                <c:pt idx="48">
                  <c:v>132</c:v>
                </c:pt>
                <c:pt idx="49">
                  <c:v>133</c:v>
                </c:pt>
                <c:pt idx="50">
                  <c:v>133</c:v>
                </c:pt>
                <c:pt idx="51">
                  <c:v>134</c:v>
                </c:pt>
                <c:pt idx="52">
                  <c:v>135</c:v>
                </c:pt>
                <c:pt idx="53">
                  <c:v>135</c:v>
                </c:pt>
                <c:pt idx="54">
                  <c:v>135</c:v>
                </c:pt>
              </c:numCache>
            </c:numRef>
          </c:val>
          <c:smooth val="0"/>
          <c:extLst>
            <c:ext xmlns:c16="http://schemas.microsoft.com/office/drawing/2014/chart" uri="{C3380CC4-5D6E-409C-BE32-E72D297353CC}">
              <c16:uniqueId val="{00000005-8D90-3741-89F0-C7CD7A2B973A}"/>
            </c:ext>
          </c:extLst>
        </c:ser>
        <c:ser>
          <c:idx val="6"/>
          <c:order val="6"/>
          <c:tx>
            <c:strRef>
              <c:f>Blad1!$H$1</c:f>
              <c:strCache>
                <c:ptCount val="1"/>
                <c:pt idx="0">
                  <c:v>Stockholm</c:v>
                </c:pt>
              </c:strCache>
            </c:strRef>
          </c:tx>
          <c:spPr>
            <a:ln w="28575" cap="rnd">
              <a:solidFill>
                <a:schemeClr val="accent1">
                  <a:lumMod val="60000"/>
                </a:schemeClr>
              </a:solidFill>
              <a:round/>
            </a:ln>
            <a:effectLst/>
          </c:spPr>
          <c:marker>
            <c:symbol val="none"/>
          </c:marker>
          <c:cat>
            <c:numRef>
              <c:f>Blad1!$A$2:$A$56</c:f>
              <c:numCache>
                <c:formatCode>General</c:formatCode>
                <c:ptCount val="55"/>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pt idx="52">
                  <c:v>2022</c:v>
                </c:pt>
                <c:pt idx="53">
                  <c:v>2023</c:v>
                </c:pt>
                <c:pt idx="54">
                  <c:v>2024</c:v>
                </c:pt>
              </c:numCache>
            </c:numRef>
          </c:cat>
          <c:val>
            <c:numRef>
              <c:f>Blad1!$H$2:$H$56</c:f>
              <c:numCache>
                <c:formatCode>General</c:formatCode>
                <c:ptCount val="55"/>
                <c:pt idx="0">
                  <c:v>100</c:v>
                </c:pt>
                <c:pt idx="1">
                  <c:v>98</c:v>
                </c:pt>
                <c:pt idx="2">
                  <c:v>94</c:v>
                </c:pt>
                <c:pt idx="3">
                  <c:v>91</c:v>
                </c:pt>
                <c:pt idx="4">
                  <c:v>90</c:v>
                </c:pt>
                <c:pt idx="5">
                  <c:v>89</c:v>
                </c:pt>
                <c:pt idx="6">
                  <c:v>89</c:v>
                </c:pt>
                <c:pt idx="7">
                  <c:v>88</c:v>
                </c:pt>
                <c:pt idx="8">
                  <c:v>88</c:v>
                </c:pt>
                <c:pt idx="9">
                  <c:v>87</c:v>
                </c:pt>
                <c:pt idx="10">
                  <c:v>87</c:v>
                </c:pt>
                <c:pt idx="11">
                  <c:v>87</c:v>
                </c:pt>
                <c:pt idx="12">
                  <c:v>87</c:v>
                </c:pt>
                <c:pt idx="13">
                  <c:v>87</c:v>
                </c:pt>
                <c:pt idx="14">
                  <c:v>88</c:v>
                </c:pt>
                <c:pt idx="15">
                  <c:v>88</c:v>
                </c:pt>
                <c:pt idx="16">
                  <c:v>89</c:v>
                </c:pt>
                <c:pt idx="17">
                  <c:v>90</c:v>
                </c:pt>
                <c:pt idx="18">
                  <c:v>90</c:v>
                </c:pt>
                <c:pt idx="19">
                  <c:v>90</c:v>
                </c:pt>
                <c:pt idx="20">
                  <c:v>91</c:v>
                </c:pt>
                <c:pt idx="21">
                  <c:v>91</c:v>
                </c:pt>
                <c:pt idx="22">
                  <c:v>92</c:v>
                </c:pt>
                <c:pt idx="23">
                  <c:v>93</c:v>
                </c:pt>
                <c:pt idx="24">
                  <c:v>94</c:v>
                </c:pt>
                <c:pt idx="25">
                  <c:v>95</c:v>
                </c:pt>
                <c:pt idx="26">
                  <c:v>96</c:v>
                </c:pt>
                <c:pt idx="27">
                  <c:v>98</c:v>
                </c:pt>
                <c:pt idx="28">
                  <c:v>99</c:v>
                </c:pt>
                <c:pt idx="29">
                  <c:v>100</c:v>
                </c:pt>
                <c:pt idx="30">
                  <c:v>101</c:v>
                </c:pt>
                <c:pt idx="31">
                  <c:v>101</c:v>
                </c:pt>
                <c:pt idx="32">
                  <c:v>102</c:v>
                </c:pt>
                <c:pt idx="33">
                  <c:v>102</c:v>
                </c:pt>
                <c:pt idx="34">
                  <c:v>103</c:v>
                </c:pt>
                <c:pt idx="35">
                  <c:v>104</c:v>
                </c:pt>
                <c:pt idx="36">
                  <c:v>105</c:v>
                </c:pt>
                <c:pt idx="37">
                  <c:v>107</c:v>
                </c:pt>
                <c:pt idx="38">
                  <c:v>109</c:v>
                </c:pt>
                <c:pt idx="39">
                  <c:v>111</c:v>
                </c:pt>
                <c:pt idx="40">
                  <c:v>114</c:v>
                </c:pt>
                <c:pt idx="41">
                  <c:v>116</c:v>
                </c:pt>
                <c:pt idx="42">
                  <c:v>118</c:v>
                </c:pt>
                <c:pt idx="43">
                  <c:v>121</c:v>
                </c:pt>
                <c:pt idx="44">
                  <c:v>122</c:v>
                </c:pt>
                <c:pt idx="45">
                  <c:v>124</c:v>
                </c:pt>
                <c:pt idx="46">
                  <c:v>126</c:v>
                </c:pt>
                <c:pt idx="47">
                  <c:v>127</c:v>
                </c:pt>
                <c:pt idx="48">
                  <c:v>129</c:v>
                </c:pt>
                <c:pt idx="49">
                  <c:v>131</c:v>
                </c:pt>
                <c:pt idx="50">
                  <c:v>131</c:v>
                </c:pt>
                <c:pt idx="51">
                  <c:v>131</c:v>
                </c:pt>
                <c:pt idx="52">
                  <c:v>132</c:v>
                </c:pt>
                <c:pt idx="53">
                  <c:v>133</c:v>
                </c:pt>
                <c:pt idx="54">
                  <c:v>134</c:v>
                </c:pt>
              </c:numCache>
            </c:numRef>
          </c:val>
          <c:smooth val="0"/>
          <c:extLst>
            <c:ext xmlns:c16="http://schemas.microsoft.com/office/drawing/2014/chart" uri="{C3380CC4-5D6E-409C-BE32-E72D297353CC}">
              <c16:uniqueId val="{00000006-8D90-3741-89F0-C7CD7A2B973A}"/>
            </c:ext>
          </c:extLst>
        </c:ser>
        <c:ser>
          <c:idx val="7"/>
          <c:order val="7"/>
          <c:tx>
            <c:strRef>
              <c:f>Blad1!$I$1</c:f>
              <c:strCache>
                <c:ptCount val="1"/>
                <c:pt idx="0">
                  <c:v>Skövde</c:v>
                </c:pt>
              </c:strCache>
            </c:strRef>
          </c:tx>
          <c:spPr>
            <a:ln w="28575" cap="rnd">
              <a:solidFill>
                <a:schemeClr val="accent2">
                  <a:lumMod val="60000"/>
                </a:schemeClr>
              </a:solidFill>
              <a:round/>
            </a:ln>
            <a:effectLst/>
          </c:spPr>
          <c:marker>
            <c:symbol val="none"/>
          </c:marker>
          <c:cat>
            <c:numRef>
              <c:f>Blad1!$A$2:$A$56</c:f>
              <c:numCache>
                <c:formatCode>General</c:formatCode>
                <c:ptCount val="55"/>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pt idx="52">
                  <c:v>2022</c:v>
                </c:pt>
                <c:pt idx="53">
                  <c:v>2023</c:v>
                </c:pt>
                <c:pt idx="54">
                  <c:v>2024</c:v>
                </c:pt>
              </c:numCache>
            </c:numRef>
          </c:cat>
          <c:val>
            <c:numRef>
              <c:f>Blad1!$I$2:$I$56</c:f>
              <c:numCache>
                <c:formatCode>General</c:formatCode>
                <c:ptCount val="55"/>
                <c:pt idx="0">
                  <c:v>100</c:v>
                </c:pt>
                <c:pt idx="1">
                  <c:v>101</c:v>
                </c:pt>
                <c:pt idx="2">
                  <c:v>102</c:v>
                </c:pt>
                <c:pt idx="3">
                  <c:v>104</c:v>
                </c:pt>
                <c:pt idx="4">
                  <c:v>104</c:v>
                </c:pt>
                <c:pt idx="5">
                  <c:v>104</c:v>
                </c:pt>
                <c:pt idx="6">
                  <c:v>105</c:v>
                </c:pt>
                <c:pt idx="7">
                  <c:v>105</c:v>
                </c:pt>
                <c:pt idx="8">
                  <c:v>105</c:v>
                </c:pt>
                <c:pt idx="9">
                  <c:v>105</c:v>
                </c:pt>
                <c:pt idx="10">
                  <c:v>106</c:v>
                </c:pt>
                <c:pt idx="11">
                  <c:v>106</c:v>
                </c:pt>
                <c:pt idx="12">
                  <c:v>105</c:v>
                </c:pt>
                <c:pt idx="13">
                  <c:v>106</c:v>
                </c:pt>
                <c:pt idx="14">
                  <c:v>106</c:v>
                </c:pt>
                <c:pt idx="15">
                  <c:v>107</c:v>
                </c:pt>
                <c:pt idx="16">
                  <c:v>106</c:v>
                </c:pt>
                <c:pt idx="17">
                  <c:v>107</c:v>
                </c:pt>
                <c:pt idx="18">
                  <c:v>107</c:v>
                </c:pt>
                <c:pt idx="19">
                  <c:v>108</c:v>
                </c:pt>
                <c:pt idx="20">
                  <c:v>109</c:v>
                </c:pt>
                <c:pt idx="21">
                  <c:v>110</c:v>
                </c:pt>
                <c:pt idx="22">
                  <c:v>111</c:v>
                </c:pt>
                <c:pt idx="23">
                  <c:v>112</c:v>
                </c:pt>
                <c:pt idx="24">
                  <c:v>113</c:v>
                </c:pt>
                <c:pt idx="25">
                  <c:v>113</c:v>
                </c:pt>
                <c:pt idx="26">
                  <c:v>114</c:v>
                </c:pt>
                <c:pt idx="27">
                  <c:v>113</c:v>
                </c:pt>
                <c:pt idx="28">
                  <c:v>113</c:v>
                </c:pt>
                <c:pt idx="29">
                  <c:v>113</c:v>
                </c:pt>
                <c:pt idx="30">
                  <c:v>113</c:v>
                </c:pt>
                <c:pt idx="31">
                  <c:v>113</c:v>
                </c:pt>
                <c:pt idx="32">
                  <c:v>113</c:v>
                </c:pt>
                <c:pt idx="33">
                  <c:v>114</c:v>
                </c:pt>
                <c:pt idx="34">
                  <c:v>114</c:v>
                </c:pt>
                <c:pt idx="35">
                  <c:v>115</c:v>
                </c:pt>
                <c:pt idx="36">
                  <c:v>115</c:v>
                </c:pt>
                <c:pt idx="37">
                  <c:v>115</c:v>
                </c:pt>
                <c:pt idx="38">
                  <c:v>116</c:v>
                </c:pt>
                <c:pt idx="39">
                  <c:v>117</c:v>
                </c:pt>
                <c:pt idx="40">
                  <c:v>118</c:v>
                </c:pt>
                <c:pt idx="41">
                  <c:v>119</c:v>
                </c:pt>
                <c:pt idx="42">
                  <c:v>120</c:v>
                </c:pt>
                <c:pt idx="43">
                  <c:v>121</c:v>
                </c:pt>
                <c:pt idx="44">
                  <c:v>122</c:v>
                </c:pt>
                <c:pt idx="45">
                  <c:v>123</c:v>
                </c:pt>
                <c:pt idx="46">
                  <c:v>124</c:v>
                </c:pt>
                <c:pt idx="47">
                  <c:v>126</c:v>
                </c:pt>
                <c:pt idx="48">
                  <c:v>128</c:v>
                </c:pt>
                <c:pt idx="49">
                  <c:v>129</c:v>
                </c:pt>
                <c:pt idx="50">
                  <c:v>130</c:v>
                </c:pt>
                <c:pt idx="51">
                  <c:v>131</c:v>
                </c:pt>
                <c:pt idx="52">
                  <c:v>132</c:v>
                </c:pt>
                <c:pt idx="53">
                  <c:v>133</c:v>
                </c:pt>
                <c:pt idx="54">
                  <c:v>133</c:v>
                </c:pt>
              </c:numCache>
            </c:numRef>
          </c:val>
          <c:smooth val="0"/>
          <c:extLst>
            <c:ext xmlns:c16="http://schemas.microsoft.com/office/drawing/2014/chart" uri="{C3380CC4-5D6E-409C-BE32-E72D297353CC}">
              <c16:uniqueId val="{00000007-8D90-3741-89F0-C7CD7A2B973A}"/>
            </c:ext>
          </c:extLst>
        </c:ser>
        <c:ser>
          <c:idx val="8"/>
          <c:order val="8"/>
          <c:tx>
            <c:strRef>
              <c:f>Blad1!$J$1</c:f>
              <c:strCache>
                <c:ptCount val="1"/>
                <c:pt idx="0">
                  <c:v>Östersund</c:v>
                </c:pt>
              </c:strCache>
            </c:strRef>
          </c:tx>
          <c:spPr>
            <a:ln w="28575" cap="rnd">
              <a:solidFill>
                <a:schemeClr val="accent3">
                  <a:lumMod val="60000"/>
                </a:schemeClr>
              </a:solidFill>
              <a:round/>
            </a:ln>
            <a:effectLst/>
          </c:spPr>
          <c:marker>
            <c:symbol val="none"/>
          </c:marker>
          <c:cat>
            <c:numRef>
              <c:f>Blad1!$A$2:$A$56</c:f>
              <c:numCache>
                <c:formatCode>General</c:formatCode>
                <c:ptCount val="55"/>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pt idx="52">
                  <c:v>2022</c:v>
                </c:pt>
                <c:pt idx="53">
                  <c:v>2023</c:v>
                </c:pt>
                <c:pt idx="54">
                  <c:v>2024</c:v>
                </c:pt>
              </c:numCache>
            </c:numRef>
          </c:cat>
          <c:val>
            <c:numRef>
              <c:f>Blad1!$J$2:$J$56</c:f>
              <c:numCache>
                <c:formatCode>General</c:formatCode>
                <c:ptCount val="55"/>
                <c:pt idx="0">
                  <c:v>100</c:v>
                </c:pt>
                <c:pt idx="1">
                  <c:v>102</c:v>
                </c:pt>
                <c:pt idx="2">
                  <c:v>103</c:v>
                </c:pt>
                <c:pt idx="3">
                  <c:v>105</c:v>
                </c:pt>
                <c:pt idx="4">
                  <c:v>107</c:v>
                </c:pt>
                <c:pt idx="5">
                  <c:v>109</c:v>
                </c:pt>
                <c:pt idx="6">
                  <c:v>110</c:v>
                </c:pt>
                <c:pt idx="7">
                  <c:v>111</c:v>
                </c:pt>
                <c:pt idx="8">
                  <c:v>111</c:v>
                </c:pt>
                <c:pt idx="9">
                  <c:v>111</c:v>
                </c:pt>
                <c:pt idx="10">
                  <c:v>112</c:v>
                </c:pt>
                <c:pt idx="11">
                  <c:v>113</c:v>
                </c:pt>
                <c:pt idx="12">
                  <c:v>113</c:v>
                </c:pt>
                <c:pt idx="13">
                  <c:v>113</c:v>
                </c:pt>
                <c:pt idx="14">
                  <c:v>113</c:v>
                </c:pt>
                <c:pt idx="15">
                  <c:v>113</c:v>
                </c:pt>
                <c:pt idx="16">
                  <c:v>114</c:v>
                </c:pt>
                <c:pt idx="17">
                  <c:v>114</c:v>
                </c:pt>
                <c:pt idx="18">
                  <c:v>115</c:v>
                </c:pt>
                <c:pt idx="19">
                  <c:v>116</c:v>
                </c:pt>
                <c:pt idx="20">
                  <c:v>117</c:v>
                </c:pt>
                <c:pt idx="21">
                  <c:v>118</c:v>
                </c:pt>
                <c:pt idx="22">
                  <c:v>119</c:v>
                </c:pt>
                <c:pt idx="23">
                  <c:v>119</c:v>
                </c:pt>
                <c:pt idx="24">
                  <c:v>120</c:v>
                </c:pt>
                <c:pt idx="25">
                  <c:v>120</c:v>
                </c:pt>
                <c:pt idx="26">
                  <c:v>120</c:v>
                </c:pt>
                <c:pt idx="27">
                  <c:v>119</c:v>
                </c:pt>
                <c:pt idx="28">
                  <c:v>118</c:v>
                </c:pt>
                <c:pt idx="29">
                  <c:v>117</c:v>
                </c:pt>
                <c:pt idx="30">
                  <c:v>117</c:v>
                </c:pt>
                <c:pt idx="31">
                  <c:v>117</c:v>
                </c:pt>
                <c:pt idx="32">
                  <c:v>117</c:v>
                </c:pt>
                <c:pt idx="33">
                  <c:v>117</c:v>
                </c:pt>
                <c:pt idx="34">
                  <c:v>118</c:v>
                </c:pt>
                <c:pt idx="35">
                  <c:v>117</c:v>
                </c:pt>
                <c:pt idx="36">
                  <c:v>118</c:v>
                </c:pt>
                <c:pt idx="37">
                  <c:v>118</c:v>
                </c:pt>
                <c:pt idx="38">
                  <c:v>118</c:v>
                </c:pt>
                <c:pt idx="39">
                  <c:v>119</c:v>
                </c:pt>
                <c:pt idx="40">
                  <c:v>119</c:v>
                </c:pt>
                <c:pt idx="41">
                  <c:v>119</c:v>
                </c:pt>
                <c:pt idx="42">
                  <c:v>120</c:v>
                </c:pt>
                <c:pt idx="43">
                  <c:v>121</c:v>
                </c:pt>
                <c:pt idx="44">
                  <c:v>122</c:v>
                </c:pt>
                <c:pt idx="45">
                  <c:v>123</c:v>
                </c:pt>
                <c:pt idx="46">
                  <c:v>124</c:v>
                </c:pt>
                <c:pt idx="47">
                  <c:v>126</c:v>
                </c:pt>
                <c:pt idx="48">
                  <c:v>127</c:v>
                </c:pt>
                <c:pt idx="49">
                  <c:v>128</c:v>
                </c:pt>
                <c:pt idx="50">
                  <c:v>129</c:v>
                </c:pt>
                <c:pt idx="51">
                  <c:v>129</c:v>
                </c:pt>
                <c:pt idx="52">
                  <c:v>130</c:v>
                </c:pt>
                <c:pt idx="53">
                  <c:v>130</c:v>
                </c:pt>
                <c:pt idx="54">
                  <c:v>131</c:v>
                </c:pt>
              </c:numCache>
            </c:numRef>
          </c:val>
          <c:smooth val="0"/>
          <c:extLst>
            <c:ext xmlns:c16="http://schemas.microsoft.com/office/drawing/2014/chart" uri="{C3380CC4-5D6E-409C-BE32-E72D297353CC}">
              <c16:uniqueId val="{00000008-8D90-3741-89F0-C7CD7A2B973A}"/>
            </c:ext>
          </c:extLst>
        </c:ser>
        <c:ser>
          <c:idx val="9"/>
          <c:order val="9"/>
          <c:tx>
            <c:strRef>
              <c:f>Blad1!$K$1</c:f>
              <c:strCache>
                <c:ptCount val="1"/>
                <c:pt idx="0">
                  <c:v>Sundsvall</c:v>
                </c:pt>
              </c:strCache>
            </c:strRef>
          </c:tx>
          <c:spPr>
            <a:ln w="28575" cap="rnd">
              <a:solidFill>
                <a:schemeClr val="accent4">
                  <a:lumMod val="60000"/>
                </a:schemeClr>
              </a:solidFill>
              <a:round/>
            </a:ln>
            <a:effectLst/>
          </c:spPr>
          <c:marker>
            <c:symbol val="none"/>
          </c:marker>
          <c:cat>
            <c:numRef>
              <c:f>Blad1!$A$2:$A$56</c:f>
              <c:numCache>
                <c:formatCode>General</c:formatCode>
                <c:ptCount val="55"/>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pt idx="52">
                  <c:v>2022</c:v>
                </c:pt>
                <c:pt idx="53">
                  <c:v>2023</c:v>
                </c:pt>
                <c:pt idx="54">
                  <c:v>2024</c:v>
                </c:pt>
              </c:numCache>
            </c:numRef>
          </c:cat>
          <c:val>
            <c:numRef>
              <c:f>Blad1!$K$2:$K$56</c:f>
              <c:numCache>
                <c:formatCode>General</c:formatCode>
                <c:ptCount val="55"/>
                <c:pt idx="0">
                  <c:v>100</c:v>
                </c:pt>
                <c:pt idx="1">
                  <c:v>101</c:v>
                </c:pt>
                <c:pt idx="2">
                  <c:v>101</c:v>
                </c:pt>
                <c:pt idx="3">
                  <c:v>102</c:v>
                </c:pt>
                <c:pt idx="4">
                  <c:v>103</c:v>
                </c:pt>
                <c:pt idx="5">
                  <c:v>104</c:v>
                </c:pt>
                <c:pt idx="6">
                  <c:v>104</c:v>
                </c:pt>
                <c:pt idx="7">
                  <c:v>104</c:v>
                </c:pt>
                <c:pt idx="8">
                  <c:v>104</c:v>
                </c:pt>
                <c:pt idx="9">
                  <c:v>104</c:v>
                </c:pt>
                <c:pt idx="10">
                  <c:v>104</c:v>
                </c:pt>
                <c:pt idx="11">
                  <c:v>104</c:v>
                </c:pt>
                <c:pt idx="12">
                  <c:v>104</c:v>
                </c:pt>
                <c:pt idx="13">
                  <c:v>103</c:v>
                </c:pt>
                <c:pt idx="14">
                  <c:v>103</c:v>
                </c:pt>
                <c:pt idx="15">
                  <c:v>103</c:v>
                </c:pt>
                <c:pt idx="16">
                  <c:v>102</c:v>
                </c:pt>
                <c:pt idx="17">
                  <c:v>102</c:v>
                </c:pt>
                <c:pt idx="18">
                  <c:v>102</c:v>
                </c:pt>
                <c:pt idx="19">
                  <c:v>103</c:v>
                </c:pt>
                <c:pt idx="20">
                  <c:v>103</c:v>
                </c:pt>
                <c:pt idx="21">
                  <c:v>104</c:v>
                </c:pt>
                <c:pt idx="22">
                  <c:v>104</c:v>
                </c:pt>
                <c:pt idx="23">
                  <c:v>104</c:v>
                </c:pt>
                <c:pt idx="24">
                  <c:v>104</c:v>
                </c:pt>
                <c:pt idx="25">
                  <c:v>104</c:v>
                </c:pt>
                <c:pt idx="26">
                  <c:v>104</c:v>
                </c:pt>
                <c:pt idx="27">
                  <c:v>104</c:v>
                </c:pt>
                <c:pt idx="28">
                  <c:v>103</c:v>
                </c:pt>
                <c:pt idx="29">
                  <c:v>103</c:v>
                </c:pt>
                <c:pt idx="30">
                  <c:v>103</c:v>
                </c:pt>
                <c:pt idx="31">
                  <c:v>103</c:v>
                </c:pt>
                <c:pt idx="32">
                  <c:v>103</c:v>
                </c:pt>
                <c:pt idx="33">
                  <c:v>103</c:v>
                </c:pt>
                <c:pt idx="34">
                  <c:v>103</c:v>
                </c:pt>
                <c:pt idx="35">
                  <c:v>104</c:v>
                </c:pt>
                <c:pt idx="36">
                  <c:v>104</c:v>
                </c:pt>
                <c:pt idx="37">
                  <c:v>104</c:v>
                </c:pt>
                <c:pt idx="38">
                  <c:v>105</c:v>
                </c:pt>
                <c:pt idx="39">
                  <c:v>105</c:v>
                </c:pt>
                <c:pt idx="40">
                  <c:v>105</c:v>
                </c:pt>
                <c:pt idx="41">
                  <c:v>106</c:v>
                </c:pt>
                <c:pt idx="42">
                  <c:v>106</c:v>
                </c:pt>
                <c:pt idx="43">
                  <c:v>107</c:v>
                </c:pt>
                <c:pt idx="44">
                  <c:v>107</c:v>
                </c:pt>
                <c:pt idx="45">
                  <c:v>108</c:v>
                </c:pt>
                <c:pt idx="46">
                  <c:v>108</c:v>
                </c:pt>
                <c:pt idx="47">
                  <c:v>109</c:v>
                </c:pt>
                <c:pt idx="48">
                  <c:v>109</c:v>
                </c:pt>
                <c:pt idx="49">
                  <c:v>110</c:v>
                </c:pt>
                <c:pt idx="50">
                  <c:v>110</c:v>
                </c:pt>
                <c:pt idx="51">
                  <c:v>109</c:v>
                </c:pt>
                <c:pt idx="52">
                  <c:v>109</c:v>
                </c:pt>
                <c:pt idx="53">
                  <c:v>109</c:v>
                </c:pt>
                <c:pt idx="54">
                  <c:v>109</c:v>
                </c:pt>
              </c:numCache>
            </c:numRef>
          </c:val>
          <c:smooth val="0"/>
          <c:extLst>
            <c:ext xmlns:c16="http://schemas.microsoft.com/office/drawing/2014/chart" uri="{C3380CC4-5D6E-409C-BE32-E72D297353CC}">
              <c16:uniqueId val="{00000009-8D90-3741-89F0-C7CD7A2B973A}"/>
            </c:ext>
          </c:extLst>
        </c:ser>
        <c:ser>
          <c:idx val="10"/>
          <c:order val="10"/>
          <c:tx>
            <c:strRef>
              <c:f>Blad1!$L$1</c:f>
              <c:strCache>
                <c:ptCount val="1"/>
                <c:pt idx="0">
                  <c:v>Skellefteå</c:v>
                </c:pt>
              </c:strCache>
            </c:strRef>
          </c:tx>
          <c:spPr>
            <a:ln w="28575" cap="rnd">
              <a:solidFill>
                <a:schemeClr val="accent5">
                  <a:lumMod val="60000"/>
                </a:schemeClr>
              </a:solidFill>
              <a:round/>
            </a:ln>
            <a:effectLst/>
          </c:spPr>
          <c:marker>
            <c:symbol val="none"/>
          </c:marker>
          <c:cat>
            <c:numRef>
              <c:f>Blad1!$A$2:$A$56</c:f>
              <c:numCache>
                <c:formatCode>General</c:formatCode>
                <c:ptCount val="55"/>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pt idx="52">
                  <c:v>2022</c:v>
                </c:pt>
                <c:pt idx="53">
                  <c:v>2023</c:v>
                </c:pt>
                <c:pt idx="54">
                  <c:v>2024</c:v>
                </c:pt>
              </c:numCache>
            </c:numRef>
          </c:cat>
          <c:val>
            <c:numRef>
              <c:f>Blad1!$L$2:$L$56</c:f>
              <c:numCache>
                <c:formatCode>General</c:formatCode>
                <c:ptCount val="55"/>
                <c:pt idx="0">
                  <c:v>100</c:v>
                </c:pt>
                <c:pt idx="1">
                  <c:v>100</c:v>
                </c:pt>
                <c:pt idx="2">
                  <c:v>100</c:v>
                </c:pt>
                <c:pt idx="3">
                  <c:v>100</c:v>
                </c:pt>
                <c:pt idx="4">
                  <c:v>101</c:v>
                </c:pt>
                <c:pt idx="5">
                  <c:v>102</c:v>
                </c:pt>
                <c:pt idx="6">
                  <c:v>102</c:v>
                </c:pt>
                <c:pt idx="7">
                  <c:v>103</c:v>
                </c:pt>
                <c:pt idx="8">
                  <c:v>103</c:v>
                </c:pt>
                <c:pt idx="9">
                  <c:v>103</c:v>
                </c:pt>
                <c:pt idx="10">
                  <c:v>104</c:v>
                </c:pt>
                <c:pt idx="11">
                  <c:v>104</c:v>
                </c:pt>
                <c:pt idx="12">
                  <c:v>104</c:v>
                </c:pt>
                <c:pt idx="13">
                  <c:v>104</c:v>
                </c:pt>
                <c:pt idx="14">
                  <c:v>104</c:v>
                </c:pt>
                <c:pt idx="15">
                  <c:v>104</c:v>
                </c:pt>
                <c:pt idx="16">
                  <c:v>104</c:v>
                </c:pt>
                <c:pt idx="17">
                  <c:v>104</c:v>
                </c:pt>
                <c:pt idx="18">
                  <c:v>104</c:v>
                </c:pt>
                <c:pt idx="19">
                  <c:v>105</c:v>
                </c:pt>
                <c:pt idx="20">
                  <c:v>105</c:v>
                </c:pt>
                <c:pt idx="21">
                  <c:v>106</c:v>
                </c:pt>
                <c:pt idx="22">
                  <c:v>106</c:v>
                </c:pt>
                <c:pt idx="23">
                  <c:v>106</c:v>
                </c:pt>
                <c:pt idx="24">
                  <c:v>106</c:v>
                </c:pt>
                <c:pt idx="25">
                  <c:v>106</c:v>
                </c:pt>
                <c:pt idx="26">
                  <c:v>105</c:v>
                </c:pt>
                <c:pt idx="27">
                  <c:v>104</c:v>
                </c:pt>
                <c:pt idx="28">
                  <c:v>103</c:v>
                </c:pt>
                <c:pt idx="29">
                  <c:v>102</c:v>
                </c:pt>
                <c:pt idx="30">
                  <c:v>102</c:v>
                </c:pt>
                <c:pt idx="31">
                  <c:v>101</c:v>
                </c:pt>
                <c:pt idx="32">
                  <c:v>101</c:v>
                </c:pt>
                <c:pt idx="33">
                  <c:v>101</c:v>
                </c:pt>
                <c:pt idx="34">
                  <c:v>101</c:v>
                </c:pt>
                <c:pt idx="35">
                  <c:v>101</c:v>
                </c:pt>
                <c:pt idx="36">
                  <c:v>101</c:v>
                </c:pt>
                <c:pt idx="37">
                  <c:v>101</c:v>
                </c:pt>
                <c:pt idx="38">
                  <c:v>101</c:v>
                </c:pt>
                <c:pt idx="39">
                  <c:v>101</c:v>
                </c:pt>
                <c:pt idx="40">
                  <c:v>100</c:v>
                </c:pt>
                <c:pt idx="41">
                  <c:v>100</c:v>
                </c:pt>
                <c:pt idx="42">
                  <c:v>101</c:v>
                </c:pt>
                <c:pt idx="43">
                  <c:v>101</c:v>
                </c:pt>
                <c:pt idx="44">
                  <c:v>101</c:v>
                </c:pt>
                <c:pt idx="45">
                  <c:v>101</c:v>
                </c:pt>
                <c:pt idx="46">
                  <c:v>101</c:v>
                </c:pt>
                <c:pt idx="47">
                  <c:v>102</c:v>
                </c:pt>
                <c:pt idx="48">
                  <c:v>101</c:v>
                </c:pt>
                <c:pt idx="49">
                  <c:v>102</c:v>
                </c:pt>
                <c:pt idx="50">
                  <c:v>102</c:v>
                </c:pt>
                <c:pt idx="51">
                  <c:v>103</c:v>
                </c:pt>
                <c:pt idx="52">
                  <c:v>104</c:v>
                </c:pt>
                <c:pt idx="53">
                  <c:v>107</c:v>
                </c:pt>
                <c:pt idx="54">
                  <c:v>109</c:v>
                </c:pt>
              </c:numCache>
            </c:numRef>
          </c:val>
          <c:smooth val="0"/>
          <c:extLst>
            <c:ext xmlns:c16="http://schemas.microsoft.com/office/drawing/2014/chart" uri="{C3380CC4-5D6E-409C-BE32-E72D297353CC}">
              <c16:uniqueId val="{0000000A-8D90-3741-89F0-C7CD7A2B973A}"/>
            </c:ext>
          </c:extLst>
        </c:ser>
        <c:ser>
          <c:idx val="11"/>
          <c:order val="11"/>
          <c:tx>
            <c:strRef>
              <c:f>Blad1!$M$1</c:f>
              <c:strCache>
                <c:ptCount val="1"/>
                <c:pt idx="0">
                  <c:v>Örnsköldsvik</c:v>
                </c:pt>
              </c:strCache>
            </c:strRef>
          </c:tx>
          <c:spPr>
            <a:ln w="28575" cap="rnd">
              <a:solidFill>
                <a:schemeClr val="accent6">
                  <a:lumMod val="60000"/>
                </a:schemeClr>
              </a:solidFill>
              <a:round/>
            </a:ln>
            <a:effectLst/>
          </c:spPr>
          <c:marker>
            <c:symbol val="none"/>
          </c:marker>
          <c:cat>
            <c:numRef>
              <c:f>Blad1!$A$2:$A$56</c:f>
              <c:numCache>
                <c:formatCode>General</c:formatCode>
                <c:ptCount val="55"/>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pt idx="52">
                  <c:v>2022</c:v>
                </c:pt>
                <c:pt idx="53">
                  <c:v>2023</c:v>
                </c:pt>
                <c:pt idx="54">
                  <c:v>2024</c:v>
                </c:pt>
              </c:numCache>
            </c:numRef>
          </c:cat>
          <c:val>
            <c:numRef>
              <c:f>Blad1!$M$2:$M$56</c:f>
              <c:numCache>
                <c:formatCode>General</c:formatCode>
                <c:ptCount val="55"/>
                <c:pt idx="0">
                  <c:v>100</c:v>
                </c:pt>
                <c:pt idx="1">
                  <c:v>100</c:v>
                </c:pt>
                <c:pt idx="2">
                  <c:v>99</c:v>
                </c:pt>
                <c:pt idx="3">
                  <c:v>99</c:v>
                </c:pt>
                <c:pt idx="4">
                  <c:v>100</c:v>
                </c:pt>
                <c:pt idx="5">
                  <c:v>100</c:v>
                </c:pt>
                <c:pt idx="6">
                  <c:v>101</c:v>
                </c:pt>
                <c:pt idx="7">
                  <c:v>101</c:v>
                </c:pt>
                <c:pt idx="8">
                  <c:v>101</c:v>
                </c:pt>
                <c:pt idx="9">
                  <c:v>100</c:v>
                </c:pt>
                <c:pt idx="10">
                  <c:v>100</c:v>
                </c:pt>
                <c:pt idx="11">
                  <c:v>100</c:v>
                </c:pt>
                <c:pt idx="12">
                  <c:v>100</c:v>
                </c:pt>
                <c:pt idx="13">
                  <c:v>100</c:v>
                </c:pt>
                <c:pt idx="14">
                  <c:v>99</c:v>
                </c:pt>
                <c:pt idx="15">
                  <c:v>99</c:v>
                </c:pt>
                <c:pt idx="16">
                  <c:v>99</c:v>
                </c:pt>
                <c:pt idx="17">
                  <c:v>98</c:v>
                </c:pt>
                <c:pt idx="18">
                  <c:v>98</c:v>
                </c:pt>
                <c:pt idx="19">
                  <c:v>98</c:v>
                </c:pt>
                <c:pt idx="20">
                  <c:v>98</c:v>
                </c:pt>
                <c:pt idx="21">
                  <c:v>98</c:v>
                </c:pt>
                <c:pt idx="22">
                  <c:v>98</c:v>
                </c:pt>
                <c:pt idx="23">
                  <c:v>97</c:v>
                </c:pt>
                <c:pt idx="24">
                  <c:v>97</c:v>
                </c:pt>
                <c:pt idx="25">
                  <c:v>96</c:v>
                </c:pt>
                <c:pt idx="26">
                  <c:v>96</c:v>
                </c:pt>
                <c:pt idx="27">
                  <c:v>95</c:v>
                </c:pt>
                <c:pt idx="28">
                  <c:v>94</c:v>
                </c:pt>
                <c:pt idx="29">
                  <c:v>93</c:v>
                </c:pt>
                <c:pt idx="30">
                  <c:v>92</c:v>
                </c:pt>
                <c:pt idx="31">
                  <c:v>92</c:v>
                </c:pt>
                <c:pt idx="32">
                  <c:v>91</c:v>
                </c:pt>
                <c:pt idx="33">
                  <c:v>91</c:v>
                </c:pt>
                <c:pt idx="34">
                  <c:v>91</c:v>
                </c:pt>
                <c:pt idx="35">
                  <c:v>91</c:v>
                </c:pt>
                <c:pt idx="36">
                  <c:v>92</c:v>
                </c:pt>
                <c:pt idx="37">
                  <c:v>92</c:v>
                </c:pt>
                <c:pt idx="38">
                  <c:v>92</c:v>
                </c:pt>
                <c:pt idx="39">
                  <c:v>91</c:v>
                </c:pt>
                <c:pt idx="40">
                  <c:v>91</c:v>
                </c:pt>
                <c:pt idx="41">
                  <c:v>91</c:v>
                </c:pt>
                <c:pt idx="42">
                  <c:v>91</c:v>
                </c:pt>
                <c:pt idx="43">
                  <c:v>91</c:v>
                </c:pt>
                <c:pt idx="44">
                  <c:v>92</c:v>
                </c:pt>
                <c:pt idx="45">
                  <c:v>92</c:v>
                </c:pt>
                <c:pt idx="46">
                  <c:v>93</c:v>
                </c:pt>
                <c:pt idx="47">
                  <c:v>93</c:v>
                </c:pt>
                <c:pt idx="48">
                  <c:v>93</c:v>
                </c:pt>
                <c:pt idx="49">
                  <c:v>93</c:v>
                </c:pt>
                <c:pt idx="50">
                  <c:v>92</c:v>
                </c:pt>
                <c:pt idx="51">
                  <c:v>92</c:v>
                </c:pt>
                <c:pt idx="52">
                  <c:v>92</c:v>
                </c:pt>
                <c:pt idx="53">
                  <c:v>92</c:v>
                </c:pt>
                <c:pt idx="54">
                  <c:v>92</c:v>
                </c:pt>
              </c:numCache>
            </c:numRef>
          </c:val>
          <c:smooth val="0"/>
          <c:extLst>
            <c:ext xmlns:c16="http://schemas.microsoft.com/office/drawing/2014/chart" uri="{C3380CC4-5D6E-409C-BE32-E72D297353CC}">
              <c16:uniqueId val="{0000000B-8D90-3741-89F0-C7CD7A2B973A}"/>
            </c:ext>
          </c:extLst>
        </c:ser>
        <c:dLbls>
          <c:showLegendKey val="0"/>
          <c:showVal val="0"/>
          <c:showCatName val="0"/>
          <c:showSerName val="0"/>
          <c:showPercent val="0"/>
          <c:showBubbleSize val="0"/>
        </c:dLbls>
        <c:smooth val="0"/>
        <c:axId val="758273743"/>
        <c:axId val="887138192"/>
      </c:lineChart>
      <c:catAx>
        <c:axId val="758273743"/>
        <c:scaling>
          <c:orientation val="minMax"/>
        </c:scaling>
        <c:delete val="0"/>
        <c:axPos val="b"/>
        <c:numFmt formatCode="General" sourceLinked="1"/>
        <c:majorTickMark val="out"/>
        <c:minorTickMark val="none"/>
        <c:tickLblPos val="nextTo"/>
        <c:spPr>
          <a:noFill/>
          <a:ln w="3175" cap="flat" cmpd="sng" algn="ctr">
            <a:solidFill>
              <a:srgbClr val="05212A"/>
            </a:solidFill>
            <a:round/>
          </a:ln>
          <a:effectLst/>
        </c:spPr>
        <c:txPr>
          <a:bodyPr rot="-2700000" spcFirstLastPara="1" vertOverflow="ellipsis" wrap="square" anchor="ctr" anchorCtr="1"/>
          <a:lstStyle/>
          <a:p>
            <a:pPr>
              <a:defRPr sz="1000" b="1" i="0" u="none" strike="noStrike" kern="1200" baseline="0">
                <a:solidFill>
                  <a:schemeClr val="tx1"/>
                </a:solidFill>
                <a:latin typeface="Figtree" pitchFamily="2" charset="0"/>
                <a:ea typeface="+mn-ea"/>
                <a:cs typeface="+mn-cs"/>
              </a:defRPr>
            </a:pPr>
            <a:endParaRPr lang="sv-SE"/>
          </a:p>
        </c:txPr>
        <c:crossAx val="887138192"/>
        <c:crosses val="autoZero"/>
        <c:auto val="1"/>
        <c:lblAlgn val="ctr"/>
        <c:lblOffset val="100"/>
        <c:noMultiLvlLbl val="0"/>
      </c:catAx>
      <c:valAx>
        <c:axId val="887138192"/>
        <c:scaling>
          <c:orientation val="minMax"/>
          <c:min val="80"/>
        </c:scaling>
        <c:delete val="0"/>
        <c:axPos val="l"/>
        <c:majorGridlines>
          <c:spPr>
            <a:ln w="3175" cap="flat" cmpd="sng" algn="ctr">
              <a:solidFill>
                <a:srgbClr val="05212A"/>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Figtree" pitchFamily="2" charset="0"/>
                <a:ea typeface="+mn-ea"/>
                <a:cs typeface="+mn-cs"/>
              </a:defRPr>
            </a:pPr>
            <a:endParaRPr lang="sv-SE"/>
          </a:p>
        </c:txPr>
        <c:crossAx val="758273743"/>
        <c:crosses val="autoZero"/>
        <c:crossBetween val="between"/>
      </c:valAx>
      <c:spPr>
        <a:solidFill>
          <a:schemeClr val="bg1"/>
        </a:solidFill>
        <a:ln>
          <a:noFill/>
        </a:ln>
        <a:effectLst/>
      </c:spPr>
    </c:plotArea>
    <c:legend>
      <c:legendPos val="r"/>
      <c:layout>
        <c:manualLayout>
          <c:xMode val="edge"/>
          <c:yMode val="edge"/>
          <c:x val="0.88784234810020357"/>
          <c:y val="0.1792586987110221"/>
          <c:w val="0.10513463049091749"/>
          <c:h val="0.71553214302596513"/>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Figtree" pitchFamily="2" charset="0"/>
              <a:ea typeface="+mn-ea"/>
              <a:cs typeface="+mn-cs"/>
            </a:defRPr>
          </a:pPr>
          <a:endParaRPr lang="sv-SE"/>
        </a:p>
      </c:txPr>
    </c:legend>
    <c:plotVisOnly val="1"/>
    <c:dispBlanksAs val="gap"/>
    <c:showDLblsOverMax val="0"/>
    <c:extLst/>
  </c:chart>
  <c:spPr>
    <a:solidFill>
      <a:schemeClr val="bg1"/>
    </a:solidFill>
    <a:ln>
      <a:noFill/>
      <a:bevel/>
    </a:ln>
    <a:effectLst/>
  </c:spPr>
  <c:txPr>
    <a:bodyPr/>
    <a:lstStyle/>
    <a:p>
      <a:pPr>
        <a:defRPr b="1" i="0">
          <a:solidFill>
            <a:schemeClr val="tx1"/>
          </a:solidFill>
          <a:latin typeface="Avenir Heavy" panose="02000503020000020003" pitchFamily="2" charset="0"/>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4571D054-AD9A-E00D-4649-7D8F8CE61AB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ACF2D9D0-D9C2-8650-34B0-54452B95D22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14CF1BC-0B4F-F941-B21F-0319DA8A6FC2}" type="datetimeFigureOut">
              <a:rPr lang="sv-SE" smtClean="0"/>
              <a:t>2026-05-05</a:t>
            </a:fld>
            <a:endParaRPr lang="sv-SE"/>
          </a:p>
        </p:txBody>
      </p:sp>
      <p:sp>
        <p:nvSpPr>
          <p:cNvPr id="4" name="Platshållare för sidfot 3">
            <a:extLst>
              <a:ext uri="{FF2B5EF4-FFF2-40B4-BE49-F238E27FC236}">
                <a16:creationId xmlns:a16="http://schemas.microsoft.com/office/drawing/2014/main" id="{F562C237-0C06-B5F3-7F67-A5E4B0E8F44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1CDF719E-AD40-A9DC-7B88-F7B00A200A0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9568563-7EFC-FD4E-8E03-310AE53768F1}" type="slidenum">
              <a:rPr lang="sv-SE" smtClean="0"/>
              <a:t>‹#›</a:t>
            </a:fld>
            <a:endParaRPr lang="sv-SE"/>
          </a:p>
        </p:txBody>
      </p:sp>
    </p:spTree>
    <p:extLst>
      <p:ext uri="{BB962C8B-B14F-4D97-AF65-F5344CB8AC3E}">
        <p14:creationId xmlns:p14="http://schemas.microsoft.com/office/powerpoint/2010/main" val="345009599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6A3510-33BF-6145-9E10-C4F808371A30}" type="datetimeFigureOut">
              <a:rPr lang="sv-SE" smtClean="0"/>
              <a:t>2026-05-05</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AF4EF6-0C9C-4446-8B2B-0FF30A19A825}" type="slidenum">
              <a:rPr lang="sv-SE" smtClean="0"/>
              <a:t>‹#›</a:t>
            </a:fld>
            <a:endParaRPr lang="sv-SE"/>
          </a:p>
        </p:txBody>
      </p:sp>
    </p:spTree>
    <p:extLst>
      <p:ext uri="{BB962C8B-B14F-4D97-AF65-F5344CB8AC3E}">
        <p14:creationId xmlns:p14="http://schemas.microsoft.com/office/powerpoint/2010/main" val="33025368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EBAF4EF6-0C9C-4446-8B2B-0FF30A19A825}" type="slidenum">
              <a:rPr lang="sv-SE" smtClean="0"/>
              <a:t>1</a:t>
            </a:fld>
            <a:endParaRPr lang="sv-SE"/>
          </a:p>
        </p:txBody>
      </p:sp>
    </p:spTree>
    <p:extLst>
      <p:ext uri="{BB962C8B-B14F-4D97-AF65-F5344CB8AC3E}">
        <p14:creationId xmlns:p14="http://schemas.microsoft.com/office/powerpoint/2010/main" val="37446941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a:t>Umeå is being planned with its residents at the center. Growth is intended to be socially, ecologically, culturally, and economically sustainable</a:t>
            </a:r>
            <a:endParaRPr lang="sv-SE" dirty="0"/>
          </a:p>
        </p:txBody>
      </p:sp>
      <p:sp>
        <p:nvSpPr>
          <p:cNvPr id="4" name="Platshållare för bildnummer 3"/>
          <p:cNvSpPr>
            <a:spLocks noGrp="1"/>
          </p:cNvSpPr>
          <p:nvPr>
            <p:ph type="sldNum" sz="quarter" idx="5"/>
          </p:nvPr>
        </p:nvSpPr>
        <p:spPr/>
        <p:txBody>
          <a:bodyPr/>
          <a:lstStyle/>
          <a:p>
            <a:fld id="{EBAF4EF6-0C9C-4446-8B2B-0FF30A19A825}" type="slidenum">
              <a:rPr lang="sv-SE" smtClean="0"/>
              <a:t>10</a:t>
            </a:fld>
            <a:endParaRPr lang="sv-SE"/>
          </a:p>
        </p:txBody>
      </p:sp>
    </p:spTree>
    <p:extLst>
      <p:ext uri="{BB962C8B-B14F-4D97-AF65-F5344CB8AC3E}">
        <p14:creationId xmlns:p14="http://schemas.microsoft.com/office/powerpoint/2010/main" val="25463603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BAF4EF6-0C9C-4446-8B2B-0FF30A19A825}" type="slidenum">
              <a:rPr lang="sv-SE" smtClean="0"/>
              <a:t>11</a:t>
            </a:fld>
            <a:endParaRPr lang="sv-SE"/>
          </a:p>
        </p:txBody>
      </p:sp>
    </p:spTree>
    <p:extLst>
      <p:ext uri="{BB962C8B-B14F-4D97-AF65-F5344CB8AC3E}">
        <p14:creationId xmlns:p14="http://schemas.microsoft.com/office/powerpoint/2010/main" val="40515364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8A951C-1EC0-067F-5326-1EBB224EE064}"/>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F97FEEF7-9D52-34F0-DAC6-286482B26424}"/>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BDA15DA2-996C-DD40-4411-BCF77EEBA73D}"/>
              </a:ext>
            </a:extLst>
          </p:cNvPr>
          <p:cNvSpPr>
            <a:spLocks noGrp="1"/>
          </p:cNvSpPr>
          <p:nvPr>
            <p:ph type="body" idx="1"/>
          </p:nvPr>
        </p:nvSpPr>
        <p:spPr/>
        <p:txBody>
          <a:bodyPr/>
          <a:lstStyle/>
          <a:p>
            <a:r>
              <a:rPr lang="en-US" dirty="0" err="1"/>
              <a:t>Newsec</a:t>
            </a:r>
            <a:r>
              <a:rPr lang="en-US" dirty="0"/>
              <a:t> ranks Umeå in 6th place in its assessment of the real estate markets across Sweden’s 29 largest municipalities, as presented in </a:t>
            </a:r>
            <a:r>
              <a:rPr lang="en-US" i="1" dirty="0"/>
              <a:t>Future Growth Markets No. 16</a:t>
            </a:r>
            <a:r>
              <a:rPr lang="en-US" dirty="0"/>
              <a:t> from 2024.</a:t>
            </a:r>
            <a:endParaRPr lang="sv-SE" dirty="0"/>
          </a:p>
        </p:txBody>
      </p:sp>
      <p:sp>
        <p:nvSpPr>
          <p:cNvPr id="4" name="Platshållare för bildnummer 3">
            <a:extLst>
              <a:ext uri="{FF2B5EF4-FFF2-40B4-BE49-F238E27FC236}">
                <a16:creationId xmlns:a16="http://schemas.microsoft.com/office/drawing/2014/main" id="{33304D61-65F1-AB28-0720-1AA104A21D8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AF4EF6-0C9C-4446-8B2B-0FF30A19A825}" type="slidenum">
              <a:rPr kumimoji="0" lang="sv-S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sv-S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825973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BAF4EF6-0C9C-4446-8B2B-0FF30A19A825}" type="slidenum">
              <a:rPr lang="sv-SE" smtClean="0"/>
              <a:t>13</a:t>
            </a:fld>
            <a:endParaRPr lang="sv-SE"/>
          </a:p>
        </p:txBody>
      </p:sp>
    </p:spTree>
    <p:extLst>
      <p:ext uri="{BB962C8B-B14F-4D97-AF65-F5344CB8AC3E}">
        <p14:creationId xmlns:p14="http://schemas.microsoft.com/office/powerpoint/2010/main" val="42239211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EBAF4EF6-0C9C-4446-8B2B-0FF30A19A825}" type="slidenum">
              <a:rPr lang="sv-SE" smtClean="0"/>
              <a:t>14</a:t>
            </a:fld>
            <a:endParaRPr lang="sv-SE"/>
          </a:p>
        </p:txBody>
      </p:sp>
    </p:spTree>
    <p:extLst>
      <p:ext uri="{BB962C8B-B14F-4D97-AF65-F5344CB8AC3E}">
        <p14:creationId xmlns:p14="http://schemas.microsoft.com/office/powerpoint/2010/main" val="37805998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EBAF4EF6-0C9C-4446-8B2B-0FF30A19A825}" type="slidenum">
              <a:rPr lang="sv-SE" smtClean="0"/>
              <a:t>15</a:t>
            </a:fld>
            <a:endParaRPr lang="sv-SE"/>
          </a:p>
        </p:txBody>
      </p:sp>
    </p:spTree>
    <p:extLst>
      <p:ext uri="{BB962C8B-B14F-4D97-AF65-F5344CB8AC3E}">
        <p14:creationId xmlns:p14="http://schemas.microsoft.com/office/powerpoint/2010/main" val="27315033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EBAF4EF6-0C9C-4446-8B2B-0FF30A19A825}" type="slidenum">
              <a:rPr lang="sv-SE" smtClean="0"/>
              <a:t>16</a:t>
            </a:fld>
            <a:endParaRPr lang="sv-SE"/>
          </a:p>
        </p:txBody>
      </p:sp>
    </p:spTree>
    <p:extLst>
      <p:ext uri="{BB962C8B-B14F-4D97-AF65-F5344CB8AC3E}">
        <p14:creationId xmlns:p14="http://schemas.microsoft.com/office/powerpoint/2010/main" val="9531586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BAF4EF6-0C9C-4446-8B2B-0FF30A19A825}" type="slidenum">
              <a:rPr lang="sv-SE" smtClean="0"/>
              <a:t>17</a:t>
            </a:fld>
            <a:endParaRPr lang="sv-SE"/>
          </a:p>
        </p:txBody>
      </p:sp>
    </p:spTree>
    <p:extLst>
      <p:ext uri="{BB962C8B-B14F-4D97-AF65-F5344CB8AC3E}">
        <p14:creationId xmlns:p14="http://schemas.microsoft.com/office/powerpoint/2010/main" val="38615728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defRPr b="1"/>
            </a:pPr>
            <a:r>
              <a:rPr lang="sv-SE" dirty="0" err="1"/>
              <a:t>Figures</a:t>
            </a:r>
            <a:r>
              <a:rPr lang="sv-SE" dirty="0"/>
              <a:t> from 2023:</a:t>
            </a:r>
          </a:p>
          <a:p>
            <a:r>
              <a:rPr lang="sv-SE" dirty="0" err="1"/>
              <a:t>More</a:t>
            </a:r>
            <a:r>
              <a:rPr lang="sv-SE" dirty="0"/>
              <a:t> </a:t>
            </a:r>
            <a:r>
              <a:rPr lang="sv-SE" dirty="0" err="1"/>
              <a:t>than</a:t>
            </a:r>
            <a:r>
              <a:rPr lang="sv-SE" dirty="0"/>
              <a:t> 50% </a:t>
            </a:r>
            <a:r>
              <a:rPr lang="sv-SE" dirty="0" err="1"/>
              <a:t>have</a:t>
            </a:r>
            <a:r>
              <a:rPr lang="sv-SE" dirty="0"/>
              <a:t> post-</a:t>
            </a:r>
            <a:r>
              <a:rPr lang="sv-SE" dirty="0" err="1"/>
              <a:t>secondary</a:t>
            </a:r>
            <a:r>
              <a:rPr lang="sv-SE" dirty="0"/>
              <a:t> </a:t>
            </a:r>
            <a:r>
              <a:rPr lang="sv-SE" dirty="0" err="1"/>
              <a:t>education</a:t>
            </a:r>
            <a:r>
              <a:rPr lang="sv-SE" dirty="0"/>
              <a:t> and 37% </a:t>
            </a:r>
            <a:r>
              <a:rPr lang="sv-SE" dirty="0" err="1"/>
              <a:t>have</a:t>
            </a:r>
            <a:r>
              <a:rPr lang="sv-SE" dirty="0"/>
              <a:t> </a:t>
            </a:r>
            <a:r>
              <a:rPr lang="sv-SE" dirty="0" err="1"/>
              <a:t>completed</a:t>
            </a:r>
            <a:r>
              <a:rPr lang="sv-SE" dirty="0"/>
              <a:t> </a:t>
            </a:r>
            <a:r>
              <a:rPr lang="sv-SE" dirty="0" err="1"/>
              <a:t>upper</a:t>
            </a:r>
            <a:r>
              <a:rPr lang="sv-SE" dirty="0"/>
              <a:t> </a:t>
            </a:r>
            <a:r>
              <a:rPr lang="sv-SE" dirty="0" err="1"/>
              <a:t>secondary</a:t>
            </a:r>
            <a:r>
              <a:rPr lang="sv-SE" dirty="0"/>
              <a:t> </a:t>
            </a:r>
            <a:r>
              <a:rPr lang="sv-SE" dirty="0" err="1"/>
              <a:t>education</a:t>
            </a:r>
            <a:r>
              <a:rPr lang="sv-SE" dirty="0"/>
              <a:t> — </a:t>
            </a:r>
            <a:r>
              <a:rPr lang="sv-SE" dirty="0" err="1"/>
              <a:t>meaning</a:t>
            </a:r>
            <a:r>
              <a:rPr lang="sv-SE" dirty="0"/>
              <a:t> </a:t>
            </a:r>
            <a:r>
              <a:rPr lang="sv-SE" dirty="0" err="1"/>
              <a:t>nearly</a:t>
            </a:r>
            <a:r>
              <a:rPr lang="sv-SE" dirty="0"/>
              <a:t> 90% </a:t>
            </a:r>
            <a:r>
              <a:rPr lang="sv-SE" dirty="0" err="1"/>
              <a:t>have</a:t>
            </a:r>
            <a:r>
              <a:rPr lang="sv-SE" dirty="0"/>
              <a:t> </a:t>
            </a:r>
            <a:r>
              <a:rPr lang="sv-SE" dirty="0" err="1"/>
              <a:t>secondary-level</a:t>
            </a:r>
            <a:r>
              <a:rPr lang="sv-SE" dirty="0"/>
              <a:t> </a:t>
            </a:r>
            <a:r>
              <a:rPr lang="sv-SE" dirty="0" err="1"/>
              <a:t>education</a:t>
            </a:r>
            <a:r>
              <a:rPr lang="sv-SE" dirty="0"/>
              <a:t> or </a:t>
            </a:r>
            <a:r>
              <a:rPr lang="sv-SE" dirty="0" err="1"/>
              <a:t>higher</a:t>
            </a:r>
            <a:r>
              <a:rPr lang="sv-SE" dirty="0"/>
              <a:t>.</a:t>
            </a:r>
          </a:p>
          <a:p>
            <a:endParaRPr lang="sv-SE" dirty="0"/>
          </a:p>
          <a:p>
            <a:r>
              <a:rPr lang="sv-SE" dirty="0"/>
              <a:t>Data </a:t>
            </a:r>
            <a:r>
              <a:rPr lang="sv-SE" dirty="0" err="1"/>
              <a:t>sources</a:t>
            </a:r>
            <a:r>
              <a:rPr lang="sv-SE" dirty="0"/>
              <a:t>: SUN, </a:t>
            </a:r>
            <a:r>
              <a:rPr lang="sv-SE" dirty="0" err="1"/>
              <a:t>Statistics</a:t>
            </a:r>
            <a:r>
              <a:rPr lang="sv-SE" dirty="0"/>
              <a:t> Sweden (SCB)</a:t>
            </a:r>
          </a:p>
          <a:p>
            <a:endParaRPr lang="sv-SE" dirty="0"/>
          </a:p>
        </p:txBody>
      </p:sp>
      <p:sp>
        <p:nvSpPr>
          <p:cNvPr id="4" name="Platshållare för bildnummer 3"/>
          <p:cNvSpPr>
            <a:spLocks noGrp="1"/>
          </p:cNvSpPr>
          <p:nvPr>
            <p:ph type="sldNum" sz="quarter" idx="5"/>
          </p:nvPr>
        </p:nvSpPr>
        <p:spPr/>
        <p:txBody>
          <a:bodyPr/>
          <a:lstStyle/>
          <a:p>
            <a:fld id="{EBAF4EF6-0C9C-4446-8B2B-0FF30A19A825}" type="slidenum">
              <a:rPr lang="sv-SE" smtClean="0"/>
              <a:t>18</a:t>
            </a:fld>
            <a:endParaRPr lang="sv-SE"/>
          </a:p>
        </p:txBody>
      </p:sp>
    </p:spTree>
    <p:extLst>
      <p:ext uri="{BB962C8B-B14F-4D97-AF65-F5344CB8AC3E}">
        <p14:creationId xmlns:p14="http://schemas.microsoft.com/office/powerpoint/2010/main" val="25345548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defRPr>
                <a:solidFill>
                  <a:srgbClr val="242424"/>
                </a:solidFill>
                <a:latin typeface="Inter UI Bold"/>
                <a:ea typeface="Inter UI Bold"/>
                <a:cs typeface="Inter UI Bold"/>
                <a:sym typeface="Inter UI Bold"/>
              </a:defRPr>
            </a:pPr>
            <a:r>
              <a:rPr lang="sv-SE" dirty="0" err="1">
                <a:highlight>
                  <a:srgbClr val="FFFFFF"/>
                </a:highlight>
              </a:rPr>
              <a:t>According</a:t>
            </a:r>
            <a:r>
              <a:rPr lang="sv-SE" dirty="0">
                <a:highlight>
                  <a:srgbClr val="FFFFFF"/>
                </a:highlight>
              </a:rPr>
              <a:t> to Gemenskapsbarometern 2024 and </a:t>
            </a:r>
            <a:r>
              <a:rPr lang="sv-SE" dirty="0" err="1">
                <a:highlight>
                  <a:srgbClr val="FFFFFF"/>
                </a:highlight>
              </a:rPr>
              <a:t>surveys</a:t>
            </a:r>
            <a:r>
              <a:rPr lang="sv-SE" dirty="0">
                <a:highlight>
                  <a:srgbClr val="FFFFFF"/>
                </a:highlight>
              </a:rPr>
              <a:t> by </a:t>
            </a:r>
            <a:r>
              <a:rPr lang="sv-SE" dirty="0" err="1">
                <a:highlight>
                  <a:srgbClr val="FFFFFF"/>
                </a:highlight>
              </a:rPr>
              <a:t>Statistics</a:t>
            </a:r>
            <a:r>
              <a:rPr lang="sv-SE" dirty="0">
                <a:highlight>
                  <a:srgbClr val="FFFFFF"/>
                </a:highlight>
              </a:rPr>
              <a:t> Sweden (SCB), </a:t>
            </a:r>
            <a:r>
              <a:rPr lang="sv-SE" dirty="0" err="1">
                <a:highlight>
                  <a:srgbClr val="FFFFFF"/>
                </a:highlight>
              </a:rPr>
              <a:t>nearly</a:t>
            </a:r>
            <a:r>
              <a:rPr lang="sv-SE" dirty="0">
                <a:highlight>
                  <a:srgbClr val="FFFFFF"/>
                </a:highlight>
              </a:rPr>
              <a:t> 80 </a:t>
            </a:r>
            <a:r>
              <a:rPr lang="sv-SE" dirty="0" err="1">
                <a:highlight>
                  <a:srgbClr val="FFFFFF"/>
                </a:highlight>
              </a:rPr>
              <a:t>percent</a:t>
            </a:r>
            <a:r>
              <a:rPr lang="sv-SE" dirty="0">
                <a:highlight>
                  <a:srgbClr val="FFFFFF"/>
                </a:highlight>
              </a:rPr>
              <a:t> of Umeå residents trust </a:t>
            </a:r>
            <a:r>
              <a:rPr lang="sv-SE" dirty="0" err="1">
                <a:highlight>
                  <a:srgbClr val="FFFFFF"/>
                </a:highlight>
              </a:rPr>
              <a:t>each</a:t>
            </a:r>
            <a:r>
              <a:rPr lang="sv-SE" dirty="0">
                <a:highlight>
                  <a:srgbClr val="FFFFFF"/>
                </a:highlight>
              </a:rPr>
              <a:t> </a:t>
            </a:r>
            <a:r>
              <a:rPr lang="sv-SE" dirty="0" err="1">
                <a:highlight>
                  <a:srgbClr val="FFFFFF"/>
                </a:highlight>
              </a:rPr>
              <a:t>other</a:t>
            </a:r>
            <a:r>
              <a:rPr lang="sv-SE" dirty="0">
                <a:highlight>
                  <a:srgbClr val="FFFFFF"/>
                </a:highlight>
              </a:rPr>
              <a:t>.</a:t>
            </a:r>
          </a:p>
          <a:p>
            <a:pPr>
              <a:defRPr>
                <a:solidFill>
                  <a:srgbClr val="242424"/>
                </a:solidFill>
                <a:latin typeface="Inter UI Bold"/>
                <a:ea typeface="Inter UI Bold"/>
                <a:cs typeface="Inter UI Bold"/>
                <a:sym typeface="Inter UI Bold"/>
              </a:defRPr>
            </a:pPr>
            <a:endParaRPr lang="sv-SE" dirty="0">
              <a:highlight>
                <a:srgbClr val="FFFFFF"/>
              </a:highlight>
            </a:endParaRPr>
          </a:p>
          <a:p>
            <a:pPr marL="0" marR="0" lvl="0" indent="0" algn="l" defTabSz="914400" rtl="0" eaLnBrk="1" fontAlgn="auto" latinLnBrk="0" hangingPunct="1">
              <a:lnSpc>
                <a:spcPct val="100000"/>
              </a:lnSpc>
              <a:spcBef>
                <a:spcPts val="0"/>
              </a:spcBef>
              <a:spcAft>
                <a:spcPts val="0"/>
              </a:spcAft>
              <a:buClrTx/>
              <a:buSzTx/>
              <a:buFontTx/>
              <a:buNone/>
              <a:tabLst/>
              <a:defRPr>
                <a:solidFill>
                  <a:srgbClr val="242424"/>
                </a:solidFill>
                <a:latin typeface="Inter UI Bold"/>
                <a:ea typeface="Inter UI Bold"/>
                <a:cs typeface="Inter UI Bold"/>
                <a:sym typeface="Inter UI Bold"/>
              </a:defRPr>
            </a:pPr>
            <a:r>
              <a:rPr lang="sv-SE" sz="1200" kern="1200" dirty="0">
                <a:solidFill>
                  <a:schemeClr val="tx1"/>
                </a:solidFill>
                <a:effectLst/>
                <a:latin typeface="+mn-lt"/>
                <a:ea typeface="+mn-ea"/>
                <a:cs typeface="+mn-cs"/>
                <a:sym typeface="Inter UI Bold"/>
              </a:rPr>
              <a:t>(Gemenskapsbarometern 2024, delrapport 1). Umeå is </a:t>
            </a:r>
            <a:r>
              <a:rPr lang="sv-SE" sz="1200" kern="1200" dirty="0" err="1">
                <a:solidFill>
                  <a:schemeClr val="tx1"/>
                </a:solidFill>
                <a:effectLst/>
                <a:latin typeface="+mn-lt"/>
                <a:ea typeface="+mn-ea"/>
                <a:cs typeface="+mn-cs"/>
                <a:sym typeface="Inter UI Bold"/>
              </a:rPr>
              <a:t>number</a:t>
            </a:r>
            <a:r>
              <a:rPr lang="sv-SE" sz="1200" kern="1200" dirty="0">
                <a:solidFill>
                  <a:schemeClr val="tx1"/>
                </a:solidFill>
                <a:effectLst/>
                <a:latin typeface="+mn-lt"/>
                <a:ea typeface="+mn-ea"/>
                <a:cs typeface="+mn-cs"/>
                <a:sym typeface="Inter UI Bold"/>
              </a:rPr>
              <a:t> </a:t>
            </a:r>
            <a:r>
              <a:rPr lang="sv-SE" sz="1200" kern="1200" dirty="0" err="1">
                <a:solidFill>
                  <a:schemeClr val="tx1"/>
                </a:solidFill>
                <a:effectLst/>
                <a:latin typeface="+mn-lt"/>
                <a:ea typeface="+mn-ea"/>
                <a:cs typeface="+mn-cs"/>
                <a:sym typeface="Inter UI Bold"/>
              </a:rPr>
              <a:t>one</a:t>
            </a:r>
            <a:r>
              <a:rPr lang="sv-SE" sz="1200" kern="1200" dirty="0">
                <a:solidFill>
                  <a:schemeClr val="tx1"/>
                </a:solidFill>
                <a:effectLst/>
                <a:latin typeface="+mn-lt"/>
                <a:ea typeface="+mn-ea"/>
                <a:cs typeface="+mn-cs"/>
                <a:sym typeface="Inter UI Bold"/>
              </a:rPr>
              <a:t> in Sweden.</a:t>
            </a:r>
          </a:p>
          <a:p>
            <a:pPr>
              <a:defRPr>
                <a:solidFill>
                  <a:srgbClr val="242424"/>
                </a:solidFill>
                <a:latin typeface="Inter UI Bold"/>
                <a:ea typeface="Inter UI Bold"/>
                <a:cs typeface="Inter UI Bold"/>
                <a:sym typeface="Inter UI Bold"/>
              </a:defRPr>
            </a:pPr>
            <a:endParaRPr lang="sv-SE" dirty="0">
              <a:highlight>
                <a:srgbClr val="FFFFFF"/>
              </a:highlight>
            </a:endParaRPr>
          </a:p>
          <a:p>
            <a:pPr>
              <a:defRPr>
                <a:solidFill>
                  <a:srgbClr val="242424"/>
                </a:solidFill>
                <a:latin typeface="Inter UI Bold"/>
                <a:ea typeface="Inter UI Bold"/>
                <a:cs typeface="Inter UI Bold"/>
                <a:sym typeface="Inter UI Bold"/>
              </a:defRPr>
            </a:pPr>
            <a:endParaRPr lang="sv-SE" dirty="0">
              <a:highlight>
                <a:srgbClr val="FFFFFF"/>
              </a:highlight>
            </a:endParaRPr>
          </a:p>
        </p:txBody>
      </p:sp>
      <p:sp>
        <p:nvSpPr>
          <p:cNvPr id="4" name="Platshållare för bildnummer 3"/>
          <p:cNvSpPr>
            <a:spLocks noGrp="1"/>
          </p:cNvSpPr>
          <p:nvPr>
            <p:ph type="sldNum" sz="quarter" idx="5"/>
          </p:nvPr>
        </p:nvSpPr>
        <p:spPr/>
        <p:txBody>
          <a:bodyPr/>
          <a:lstStyle/>
          <a:p>
            <a:fld id="{EBAF4EF6-0C9C-4446-8B2B-0FF30A19A825}" type="slidenum">
              <a:rPr lang="sv-SE" smtClean="0"/>
              <a:t>19</a:t>
            </a:fld>
            <a:endParaRPr lang="sv-SE"/>
          </a:p>
        </p:txBody>
      </p:sp>
    </p:spTree>
    <p:extLst>
      <p:ext uri="{BB962C8B-B14F-4D97-AF65-F5344CB8AC3E}">
        <p14:creationId xmlns:p14="http://schemas.microsoft.com/office/powerpoint/2010/main" val="1233787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BAF4EF6-0C9C-4446-8B2B-0FF30A19A825}" type="slidenum">
              <a:rPr lang="sv-SE" smtClean="0"/>
              <a:t>2</a:t>
            </a:fld>
            <a:endParaRPr lang="sv-SE"/>
          </a:p>
        </p:txBody>
      </p:sp>
    </p:spTree>
    <p:extLst>
      <p:ext uri="{BB962C8B-B14F-4D97-AF65-F5344CB8AC3E}">
        <p14:creationId xmlns:p14="http://schemas.microsoft.com/office/powerpoint/2010/main" val="35135072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EBAF4EF6-0C9C-4446-8B2B-0FF30A19A825}" type="slidenum">
              <a:rPr lang="sv-SE" smtClean="0"/>
              <a:t>20</a:t>
            </a:fld>
            <a:endParaRPr lang="sv-SE"/>
          </a:p>
        </p:txBody>
      </p:sp>
    </p:spTree>
    <p:extLst>
      <p:ext uri="{BB962C8B-B14F-4D97-AF65-F5344CB8AC3E}">
        <p14:creationId xmlns:p14="http://schemas.microsoft.com/office/powerpoint/2010/main" val="5251415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a:highlight>
                  <a:srgbClr val="FFFFFF"/>
                </a:highlight>
              </a:rPr>
              <a:t>According</a:t>
            </a:r>
            <a:r>
              <a:rPr lang="sv-SE" dirty="0">
                <a:highlight>
                  <a:srgbClr val="FFFFFF"/>
                </a:highlight>
              </a:rPr>
              <a:t> to Gemenskapsbarometern 2024 and </a:t>
            </a:r>
            <a:r>
              <a:rPr lang="sv-SE" dirty="0" err="1">
                <a:highlight>
                  <a:srgbClr val="FFFFFF"/>
                </a:highlight>
              </a:rPr>
              <a:t>surveys</a:t>
            </a:r>
            <a:r>
              <a:rPr lang="sv-SE" dirty="0">
                <a:highlight>
                  <a:srgbClr val="FFFFFF"/>
                </a:highlight>
              </a:rPr>
              <a:t> by </a:t>
            </a:r>
            <a:r>
              <a:rPr lang="sv-SE" dirty="0" err="1">
                <a:highlight>
                  <a:srgbClr val="FFFFFF"/>
                </a:highlight>
              </a:rPr>
              <a:t>Statistics</a:t>
            </a:r>
            <a:r>
              <a:rPr lang="sv-SE" dirty="0">
                <a:highlight>
                  <a:srgbClr val="FFFFFF"/>
                </a:highlight>
              </a:rPr>
              <a:t> Sweden (SCB), </a:t>
            </a:r>
            <a:r>
              <a:rPr lang="sv-SE" dirty="0" err="1">
                <a:highlight>
                  <a:srgbClr val="FFFFFF"/>
                </a:highlight>
              </a:rPr>
              <a:t>nearly</a:t>
            </a:r>
            <a:r>
              <a:rPr lang="sv-SE" dirty="0">
                <a:highlight>
                  <a:srgbClr val="FFFFFF"/>
                </a:highlight>
              </a:rPr>
              <a:t> 80 </a:t>
            </a:r>
            <a:r>
              <a:rPr lang="sv-SE" dirty="0" err="1">
                <a:highlight>
                  <a:srgbClr val="FFFFFF"/>
                </a:highlight>
              </a:rPr>
              <a:t>percent</a:t>
            </a:r>
            <a:r>
              <a:rPr lang="sv-SE" dirty="0">
                <a:highlight>
                  <a:srgbClr val="FFFFFF"/>
                </a:highlight>
              </a:rPr>
              <a:t> of Umeå residents trust </a:t>
            </a:r>
            <a:r>
              <a:rPr lang="sv-SE" dirty="0" err="1">
                <a:highlight>
                  <a:srgbClr val="FFFFFF"/>
                </a:highlight>
              </a:rPr>
              <a:t>each</a:t>
            </a:r>
            <a:r>
              <a:rPr lang="sv-SE" dirty="0">
                <a:highlight>
                  <a:srgbClr val="FFFFFF"/>
                </a:highlight>
              </a:rPr>
              <a:t> </a:t>
            </a:r>
            <a:r>
              <a:rPr lang="sv-SE" dirty="0" err="1">
                <a:highlight>
                  <a:srgbClr val="FFFFFF"/>
                </a:highlight>
              </a:rPr>
              <a:t>other</a:t>
            </a:r>
            <a:r>
              <a:rPr lang="sv-SE" dirty="0">
                <a:highlight>
                  <a:srgbClr val="FFFFFF"/>
                </a:highlight>
              </a:rPr>
              <a:t>.</a:t>
            </a:r>
          </a:p>
          <a:p>
            <a:endParaRPr lang="sv-SE" dirty="0">
              <a:highlight>
                <a:srgbClr val="FFFFFF"/>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sym typeface="Inter UI Bold"/>
              </a:rPr>
              <a:t>(Gemenskapsbarometern 2024, delrapport 1). Umeå is </a:t>
            </a:r>
            <a:r>
              <a:rPr lang="sv-SE" sz="1200" kern="1200" dirty="0" err="1">
                <a:solidFill>
                  <a:schemeClr val="tx1"/>
                </a:solidFill>
                <a:effectLst/>
                <a:latin typeface="+mn-lt"/>
                <a:ea typeface="+mn-ea"/>
                <a:cs typeface="+mn-cs"/>
                <a:sym typeface="Inter UI Bold"/>
              </a:rPr>
              <a:t>number</a:t>
            </a:r>
            <a:r>
              <a:rPr lang="sv-SE" sz="1200" kern="1200" dirty="0">
                <a:solidFill>
                  <a:schemeClr val="tx1"/>
                </a:solidFill>
                <a:effectLst/>
                <a:latin typeface="+mn-lt"/>
                <a:ea typeface="+mn-ea"/>
                <a:cs typeface="+mn-cs"/>
                <a:sym typeface="Inter UI Bold"/>
              </a:rPr>
              <a:t> </a:t>
            </a:r>
            <a:r>
              <a:rPr lang="sv-SE" sz="1200" kern="1200" dirty="0" err="1">
                <a:solidFill>
                  <a:schemeClr val="tx1"/>
                </a:solidFill>
                <a:effectLst/>
                <a:latin typeface="+mn-lt"/>
                <a:ea typeface="+mn-ea"/>
                <a:cs typeface="+mn-cs"/>
                <a:sym typeface="Inter UI Bold"/>
              </a:rPr>
              <a:t>one</a:t>
            </a:r>
            <a:r>
              <a:rPr lang="sv-SE" sz="1200" kern="1200" dirty="0">
                <a:solidFill>
                  <a:schemeClr val="tx1"/>
                </a:solidFill>
                <a:effectLst/>
                <a:latin typeface="+mn-lt"/>
                <a:ea typeface="+mn-ea"/>
                <a:cs typeface="+mn-cs"/>
                <a:sym typeface="Inter UI Bold"/>
              </a:rPr>
              <a:t> in Sweden.</a:t>
            </a:r>
          </a:p>
          <a:p>
            <a:endParaRPr lang="sv-SE" dirty="0">
              <a:highlight>
                <a:srgbClr val="FFFFFF"/>
              </a:highlight>
            </a:endParaRPr>
          </a:p>
        </p:txBody>
      </p:sp>
      <p:sp>
        <p:nvSpPr>
          <p:cNvPr id="4" name="Platshållare för bildnummer 3"/>
          <p:cNvSpPr>
            <a:spLocks noGrp="1"/>
          </p:cNvSpPr>
          <p:nvPr>
            <p:ph type="sldNum" sz="quarter" idx="5"/>
          </p:nvPr>
        </p:nvSpPr>
        <p:spPr/>
        <p:txBody>
          <a:bodyPr/>
          <a:lstStyle/>
          <a:p>
            <a:fld id="{EBAF4EF6-0C9C-4446-8B2B-0FF30A19A825}" type="slidenum">
              <a:rPr lang="sv-SE" smtClean="0"/>
              <a:t>21</a:t>
            </a:fld>
            <a:endParaRPr lang="sv-SE"/>
          </a:p>
        </p:txBody>
      </p:sp>
    </p:spTree>
    <p:extLst>
      <p:ext uri="{BB962C8B-B14F-4D97-AF65-F5344CB8AC3E}">
        <p14:creationId xmlns:p14="http://schemas.microsoft.com/office/powerpoint/2010/main" val="40125466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EBAF4EF6-0C9C-4446-8B2B-0FF30A19A825}" type="slidenum">
              <a:rPr lang="sv-SE" smtClean="0"/>
              <a:t>22</a:t>
            </a:fld>
            <a:endParaRPr lang="sv-SE"/>
          </a:p>
        </p:txBody>
      </p:sp>
    </p:spTree>
    <p:extLst>
      <p:ext uri="{BB962C8B-B14F-4D97-AF65-F5344CB8AC3E}">
        <p14:creationId xmlns:p14="http://schemas.microsoft.com/office/powerpoint/2010/main" val="18836971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Source: Umeå universitet, årsredovisning 2024.</a:t>
            </a: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AF4EF6-0C9C-4446-8B2B-0FF30A19A825}" type="slidenum">
              <a:rPr kumimoji="0" lang="sv-S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sv-S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347377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BAF4EF6-0C9C-4446-8B2B-0FF30A19A825}" type="slidenum">
              <a:rPr lang="sv-SE" smtClean="0"/>
              <a:t>24</a:t>
            </a:fld>
            <a:endParaRPr lang="sv-SE"/>
          </a:p>
        </p:txBody>
      </p:sp>
    </p:spTree>
    <p:extLst>
      <p:ext uri="{BB962C8B-B14F-4D97-AF65-F5344CB8AC3E}">
        <p14:creationId xmlns:p14="http://schemas.microsoft.com/office/powerpoint/2010/main" val="19106607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EBAF4EF6-0C9C-4446-8B2B-0FF30A19A825}" type="slidenum">
              <a:rPr lang="sv-SE" smtClean="0"/>
              <a:t>25</a:t>
            </a:fld>
            <a:endParaRPr lang="sv-SE"/>
          </a:p>
        </p:txBody>
      </p:sp>
    </p:spTree>
    <p:extLst>
      <p:ext uri="{BB962C8B-B14F-4D97-AF65-F5344CB8AC3E}">
        <p14:creationId xmlns:p14="http://schemas.microsoft.com/office/powerpoint/2010/main" val="11536883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BAF4EF6-0C9C-4446-8B2B-0FF30A19A825}" type="slidenum">
              <a:rPr lang="sv-SE" smtClean="0"/>
              <a:t>26</a:t>
            </a:fld>
            <a:endParaRPr lang="sv-SE"/>
          </a:p>
        </p:txBody>
      </p:sp>
    </p:spTree>
    <p:extLst>
      <p:ext uri="{BB962C8B-B14F-4D97-AF65-F5344CB8AC3E}">
        <p14:creationId xmlns:p14="http://schemas.microsoft.com/office/powerpoint/2010/main" val="15105808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Umeå is </a:t>
            </a:r>
            <a:r>
              <a:rPr lang="sv-SE" dirty="0" err="1"/>
              <a:t>one</a:t>
            </a:r>
            <a:r>
              <a:rPr lang="sv-SE" dirty="0"/>
              <a:t> </a:t>
            </a:r>
            <a:r>
              <a:rPr lang="sv-SE" dirty="0" err="1"/>
              <a:t>of</a:t>
            </a:r>
            <a:r>
              <a:rPr lang="sv-SE" dirty="0"/>
              <a:t> the </a:t>
            </a:r>
            <a:r>
              <a:rPr lang="sv-SE" dirty="0" err="1"/>
              <a:t>selected</a:t>
            </a:r>
            <a:r>
              <a:rPr lang="sv-SE" dirty="0"/>
              <a:t> </a:t>
            </a:r>
            <a:r>
              <a:rPr lang="sv-SE" dirty="0" err="1"/>
              <a:t>cities</a:t>
            </a:r>
            <a:r>
              <a:rPr lang="sv-SE" dirty="0"/>
              <a:t> </a:t>
            </a:r>
            <a:r>
              <a:rPr lang="sv-SE" dirty="0" err="1"/>
              <a:t>participating</a:t>
            </a:r>
            <a:r>
              <a:rPr lang="sv-SE" dirty="0"/>
              <a:t> in the EU Mission for 100 </a:t>
            </a:r>
            <a:r>
              <a:rPr lang="sv-SE" dirty="0" err="1"/>
              <a:t>climate</a:t>
            </a:r>
            <a:r>
              <a:rPr lang="sv-SE" dirty="0"/>
              <a:t>-neutral </a:t>
            </a:r>
            <a:r>
              <a:rPr lang="sv-SE" dirty="0" err="1"/>
              <a:t>cities</a:t>
            </a:r>
            <a:r>
              <a:rPr lang="sv-SE" dirty="0"/>
              <a:t> by 2030.</a:t>
            </a:r>
          </a:p>
        </p:txBody>
      </p:sp>
      <p:sp>
        <p:nvSpPr>
          <p:cNvPr id="4" name="Platshållare för bildnummer 3"/>
          <p:cNvSpPr>
            <a:spLocks noGrp="1"/>
          </p:cNvSpPr>
          <p:nvPr>
            <p:ph type="sldNum" sz="quarter" idx="5"/>
          </p:nvPr>
        </p:nvSpPr>
        <p:spPr/>
        <p:txBody>
          <a:bodyPr/>
          <a:lstStyle/>
          <a:p>
            <a:fld id="{EBAF4EF6-0C9C-4446-8B2B-0FF30A19A825}" type="slidenum">
              <a:rPr lang="sv-SE" smtClean="0"/>
              <a:t>27</a:t>
            </a:fld>
            <a:endParaRPr lang="sv-SE"/>
          </a:p>
        </p:txBody>
      </p:sp>
    </p:spTree>
    <p:extLst>
      <p:ext uri="{BB962C8B-B14F-4D97-AF65-F5344CB8AC3E}">
        <p14:creationId xmlns:p14="http://schemas.microsoft.com/office/powerpoint/2010/main" val="26917734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BAF4EF6-0C9C-4446-8B2B-0FF30A19A825}" type="slidenum">
              <a:rPr lang="sv-SE" smtClean="0"/>
              <a:t>28</a:t>
            </a:fld>
            <a:endParaRPr lang="sv-SE"/>
          </a:p>
        </p:txBody>
      </p:sp>
    </p:spTree>
    <p:extLst>
      <p:ext uri="{BB962C8B-B14F-4D97-AF65-F5344CB8AC3E}">
        <p14:creationId xmlns:p14="http://schemas.microsoft.com/office/powerpoint/2010/main" val="28747951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BAF4EF6-0C9C-4446-8B2B-0FF30A19A825}" type="slidenum">
              <a:rPr lang="sv-SE" smtClean="0"/>
              <a:t>29</a:t>
            </a:fld>
            <a:endParaRPr lang="sv-SE"/>
          </a:p>
        </p:txBody>
      </p:sp>
    </p:spTree>
    <p:extLst>
      <p:ext uri="{BB962C8B-B14F-4D97-AF65-F5344CB8AC3E}">
        <p14:creationId xmlns:p14="http://schemas.microsoft.com/office/powerpoint/2010/main" val="3293875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a:t>Exact</a:t>
            </a:r>
            <a:r>
              <a:rPr lang="sv-SE" dirty="0"/>
              <a:t> </a:t>
            </a:r>
            <a:r>
              <a:rPr lang="sv-SE" dirty="0" err="1"/>
              <a:t>figures</a:t>
            </a:r>
            <a:r>
              <a:rPr lang="sv-SE" dirty="0"/>
              <a:t>: </a:t>
            </a:r>
            <a:r>
              <a:rPr lang="sv-SE" sz="1200" kern="1200" dirty="0">
                <a:solidFill>
                  <a:schemeClr val="tx1"/>
                </a:solidFill>
                <a:effectLst/>
                <a:latin typeface="+mn-lt"/>
                <a:ea typeface="+mn-ea"/>
                <a:cs typeface="+mn-cs"/>
              </a:rPr>
              <a:t>+5 348 </a:t>
            </a:r>
            <a:r>
              <a:rPr lang="sv-SE" dirty="0"/>
              <a:t>in population</a:t>
            </a:r>
          </a:p>
          <a:p>
            <a:r>
              <a:rPr lang="sv-SE" dirty="0"/>
              <a:t>Data </a:t>
            </a:r>
            <a:r>
              <a:rPr lang="sv-SE" dirty="0" err="1"/>
              <a:t>sources</a:t>
            </a:r>
            <a:r>
              <a:rPr lang="sv-SE" dirty="0"/>
              <a:t>: SUN, </a:t>
            </a:r>
            <a:r>
              <a:rPr lang="sv-SE" dirty="0" err="1"/>
              <a:t>Statistics</a:t>
            </a:r>
            <a:r>
              <a:rPr lang="sv-SE" dirty="0"/>
              <a:t> Sweden (SCB)</a:t>
            </a:r>
          </a:p>
          <a:p>
            <a:r>
              <a:rPr lang="sv-SE" sz="1200" kern="1200" dirty="0">
                <a:solidFill>
                  <a:schemeClr val="tx1"/>
                </a:solidFill>
                <a:effectLst/>
                <a:latin typeface="+mn-lt"/>
                <a:ea typeface="+mn-ea"/>
                <a:cs typeface="+mn-cs"/>
              </a:rPr>
              <a:t>2020-2024. (</a:t>
            </a:r>
            <a:r>
              <a:rPr lang="sv-SE" sz="1200" kern="1200" dirty="0" err="1">
                <a:solidFill>
                  <a:schemeClr val="tx1"/>
                </a:solidFill>
                <a:effectLst/>
                <a:latin typeface="+mn-lt"/>
                <a:ea typeface="+mn-ea"/>
                <a:cs typeface="+mn-cs"/>
              </a:rPr>
              <a:t>Increase</a:t>
            </a:r>
            <a:r>
              <a:rPr lang="sv-SE" sz="1200" kern="1200" dirty="0">
                <a:solidFill>
                  <a:schemeClr val="tx1"/>
                </a:solidFill>
                <a:effectLst/>
                <a:latin typeface="+mn-lt"/>
                <a:ea typeface="+mn-ea"/>
                <a:cs typeface="+mn-cs"/>
              </a:rPr>
              <a:t> from 2019).</a:t>
            </a:r>
            <a:endParaRPr lang="sv-SE" dirty="0"/>
          </a:p>
          <a:p>
            <a:endParaRPr lang="sv-SE" dirty="0"/>
          </a:p>
          <a:p>
            <a:r>
              <a:rPr lang="sv-SE" dirty="0" err="1"/>
              <a:t>Exact</a:t>
            </a:r>
            <a:r>
              <a:rPr lang="sv-SE" dirty="0"/>
              <a:t> </a:t>
            </a:r>
            <a:r>
              <a:rPr lang="sv-SE" dirty="0" err="1"/>
              <a:t>figures</a:t>
            </a:r>
            <a:r>
              <a:rPr lang="sv-SE" dirty="0"/>
              <a:t>: </a:t>
            </a:r>
            <a:r>
              <a:rPr lang="sv-SE" sz="1200" kern="1200" dirty="0">
                <a:solidFill>
                  <a:schemeClr val="tx1"/>
                </a:solidFill>
                <a:effectLst/>
                <a:latin typeface="+mn-lt"/>
                <a:ea typeface="+mn-ea"/>
                <a:cs typeface="+mn-cs"/>
              </a:rPr>
              <a:t>+6 094 </a:t>
            </a:r>
            <a:r>
              <a:rPr lang="sv-SE" dirty="0"/>
              <a:t> </a:t>
            </a:r>
            <a:r>
              <a:rPr lang="sv-SE" dirty="0" err="1"/>
              <a:t>more</a:t>
            </a:r>
            <a:r>
              <a:rPr lang="sv-SE" dirty="0"/>
              <a:t> </a:t>
            </a:r>
            <a:r>
              <a:rPr lang="sv-SE" dirty="0" err="1"/>
              <a:t>employees</a:t>
            </a:r>
            <a:endParaRPr lang="sv-SE" dirty="0"/>
          </a:p>
          <a:p>
            <a:r>
              <a:rPr lang="sv-SE" dirty="0"/>
              <a:t>Data </a:t>
            </a:r>
            <a:r>
              <a:rPr lang="sv-SE" dirty="0" err="1"/>
              <a:t>sources</a:t>
            </a:r>
            <a:r>
              <a:rPr lang="sv-SE" dirty="0"/>
              <a:t>: SUN, </a:t>
            </a:r>
            <a:r>
              <a:rPr lang="sv-SE" dirty="0" err="1"/>
              <a:t>Statistics</a:t>
            </a:r>
            <a:r>
              <a:rPr lang="sv-SE" dirty="0"/>
              <a:t> Sweden (SCB) 2020-2024.</a:t>
            </a:r>
          </a:p>
          <a:p>
            <a:endParaRPr lang="sv-SE" dirty="0"/>
          </a:p>
          <a:p>
            <a:r>
              <a:rPr lang="sv-SE" dirty="0"/>
              <a:t>In an </a:t>
            </a:r>
            <a:r>
              <a:rPr lang="sv-SE" dirty="0" err="1"/>
              <a:t>effort</a:t>
            </a:r>
            <a:r>
              <a:rPr lang="sv-SE" dirty="0"/>
              <a:t> to </a:t>
            </a:r>
            <a:r>
              <a:rPr lang="sv-SE" dirty="0" err="1"/>
              <a:t>minimise</a:t>
            </a:r>
            <a:r>
              <a:rPr lang="sv-SE" dirty="0"/>
              <a:t> the </a:t>
            </a:r>
            <a:r>
              <a:rPr lang="sv-SE" dirty="0" err="1"/>
              <a:t>housing</a:t>
            </a:r>
            <a:r>
              <a:rPr lang="sv-SE" dirty="0"/>
              <a:t> </a:t>
            </a:r>
            <a:r>
              <a:rPr lang="sv-SE" dirty="0" err="1"/>
              <a:t>shortage</a:t>
            </a:r>
            <a:r>
              <a:rPr lang="sv-SE" dirty="0"/>
              <a:t> and </a:t>
            </a:r>
            <a:r>
              <a:rPr lang="sv-SE" dirty="0" err="1"/>
              <a:t>create</a:t>
            </a:r>
            <a:r>
              <a:rPr lang="sv-SE" dirty="0"/>
              <a:t> a </a:t>
            </a:r>
            <a:r>
              <a:rPr lang="sv-SE" dirty="0" err="1"/>
              <a:t>more</a:t>
            </a:r>
            <a:r>
              <a:rPr lang="sv-SE" dirty="0"/>
              <a:t> </a:t>
            </a:r>
            <a:r>
              <a:rPr lang="sv-SE" dirty="0" err="1"/>
              <a:t>functional</a:t>
            </a:r>
            <a:r>
              <a:rPr lang="sv-SE" dirty="0"/>
              <a:t> </a:t>
            </a:r>
            <a:r>
              <a:rPr lang="sv-SE" dirty="0" err="1"/>
              <a:t>housing</a:t>
            </a:r>
            <a:r>
              <a:rPr lang="sv-SE" dirty="0"/>
              <a:t> market, Umeå </a:t>
            </a:r>
            <a:r>
              <a:rPr lang="sv-SE" dirty="0" err="1"/>
              <a:t>Municipality</a:t>
            </a:r>
            <a:r>
              <a:rPr lang="sv-SE" dirty="0"/>
              <a:t> </a:t>
            </a:r>
            <a:r>
              <a:rPr lang="sv-SE" dirty="0" err="1"/>
              <a:t>aims</a:t>
            </a:r>
            <a:r>
              <a:rPr lang="sv-SE" dirty="0"/>
              <a:t> to </a:t>
            </a:r>
            <a:r>
              <a:rPr lang="sv-SE" dirty="0" err="1"/>
              <a:t>build</a:t>
            </a:r>
            <a:r>
              <a:rPr lang="sv-SE" dirty="0"/>
              <a:t> 2,000 </a:t>
            </a:r>
            <a:r>
              <a:rPr lang="sv-SE" dirty="0" err="1"/>
              <a:t>homes</a:t>
            </a:r>
            <a:r>
              <a:rPr lang="sv-SE" dirty="0"/>
              <a:t> per </a:t>
            </a:r>
            <a:r>
              <a:rPr lang="sv-SE" dirty="0" err="1"/>
              <a:t>year</a:t>
            </a:r>
            <a:r>
              <a:rPr lang="sv-SE" dirty="0"/>
              <a:t> in the coming </a:t>
            </a:r>
            <a:r>
              <a:rPr lang="sv-SE" dirty="0" err="1"/>
              <a:t>years</a:t>
            </a:r>
            <a:r>
              <a:rPr lang="sv-SE" dirty="0"/>
              <a:t>.</a:t>
            </a:r>
          </a:p>
          <a:p>
            <a:endParaRPr lang="sv-SE" dirty="0"/>
          </a:p>
          <a:p>
            <a:r>
              <a:rPr lang="sv-SE" dirty="0" err="1"/>
              <a:t>Exact</a:t>
            </a:r>
            <a:r>
              <a:rPr lang="sv-SE" dirty="0"/>
              <a:t> </a:t>
            </a:r>
            <a:r>
              <a:rPr lang="sv-SE" dirty="0" err="1"/>
              <a:t>figures</a:t>
            </a:r>
            <a:r>
              <a:rPr lang="sv-SE" dirty="0"/>
              <a:t>: 3,799 </a:t>
            </a:r>
            <a:r>
              <a:rPr lang="sv-SE" dirty="0" err="1"/>
              <a:t>homes</a:t>
            </a:r>
            <a:r>
              <a:rPr lang="sv-SE" dirty="0"/>
              <a:t> 2024.</a:t>
            </a:r>
          </a:p>
          <a:p>
            <a:r>
              <a:rPr lang="sv-SE" dirty="0"/>
              <a:t>Data </a:t>
            </a:r>
            <a:r>
              <a:rPr lang="sv-SE" dirty="0" err="1"/>
              <a:t>sources</a:t>
            </a:r>
            <a:r>
              <a:rPr lang="sv-SE" dirty="0"/>
              <a:t>: SUN, </a:t>
            </a:r>
            <a:r>
              <a:rPr lang="sv-SE" dirty="0" err="1"/>
              <a:t>Statistics</a:t>
            </a:r>
            <a:r>
              <a:rPr lang="sv-SE" dirty="0"/>
              <a:t> Sweden (SCB)</a:t>
            </a:r>
          </a:p>
        </p:txBody>
      </p:sp>
      <p:sp>
        <p:nvSpPr>
          <p:cNvPr id="4" name="Platshållare för bildnummer 3"/>
          <p:cNvSpPr>
            <a:spLocks noGrp="1"/>
          </p:cNvSpPr>
          <p:nvPr>
            <p:ph type="sldNum" sz="quarter" idx="5"/>
          </p:nvPr>
        </p:nvSpPr>
        <p:spPr/>
        <p:txBody>
          <a:bodyPr/>
          <a:lstStyle/>
          <a:p>
            <a:fld id="{EBAF4EF6-0C9C-4446-8B2B-0FF30A19A825}" type="slidenum">
              <a:rPr lang="sv-SE" smtClean="0"/>
              <a:t>3</a:t>
            </a:fld>
            <a:endParaRPr lang="sv-SE"/>
          </a:p>
        </p:txBody>
      </p:sp>
    </p:spTree>
    <p:extLst>
      <p:ext uri="{BB962C8B-B14F-4D97-AF65-F5344CB8AC3E}">
        <p14:creationId xmlns:p14="http://schemas.microsoft.com/office/powerpoint/2010/main" val="2185359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Source: Källa ISF, inspektionen för socialförsäkringen, ISF RAPPORT 2024:5</a:t>
            </a:r>
          </a:p>
          <a:p>
            <a:endParaRPr lang="sv-SE" dirty="0"/>
          </a:p>
          <a:p>
            <a:r>
              <a:rPr lang="en-US" dirty="0"/>
              <a:t>In the municipalities where the highest share of parents split parental leave equally (Umeå, Stockholm and Solna), around 26 percent share the paid leave equally, while the share who divide the total parental leave equally is about 9 percentage points lower, that is, 16–18 percent. Looking at fathers’ share of couples’ paid and total parental leave, we can also see that parents share the most equally in Umeå, Stockholm and Solna.</a:t>
            </a:r>
            <a:endParaRPr lang="sv-SE" dirty="0"/>
          </a:p>
        </p:txBody>
      </p:sp>
      <p:sp>
        <p:nvSpPr>
          <p:cNvPr id="4" name="Platshållare för bildnummer 3"/>
          <p:cNvSpPr>
            <a:spLocks noGrp="1"/>
          </p:cNvSpPr>
          <p:nvPr>
            <p:ph type="sldNum" sz="quarter" idx="5"/>
          </p:nvPr>
        </p:nvSpPr>
        <p:spPr/>
        <p:txBody>
          <a:bodyPr/>
          <a:lstStyle/>
          <a:p>
            <a:fld id="{EBAF4EF6-0C9C-4446-8B2B-0FF30A19A825}" type="slidenum">
              <a:rPr lang="sv-SE" smtClean="0"/>
              <a:t>30</a:t>
            </a:fld>
            <a:endParaRPr lang="sv-SE"/>
          </a:p>
        </p:txBody>
      </p:sp>
    </p:spTree>
    <p:extLst>
      <p:ext uri="{BB962C8B-B14F-4D97-AF65-F5344CB8AC3E}">
        <p14:creationId xmlns:p14="http://schemas.microsoft.com/office/powerpoint/2010/main" val="42747985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a:t>Source: SCB, Citizen Survey, 2025.</a:t>
            </a:r>
          </a:p>
          <a:p>
            <a:endParaRPr lang="en-US" dirty="0"/>
          </a:p>
          <a:p>
            <a:r>
              <a:rPr lang="en-US" dirty="0"/>
              <a:t>98.8% of women in Umeå agree with the statement “The municipality is a good place to live,” and 83.4% agree with the statement “I can recommend others to move to the municipality.” This can, for example, be compared with the national averages, which are 93.3% and 64.2% respectively for the corresponding questions.</a:t>
            </a:r>
            <a:endParaRPr lang="sv-SE" dirty="0"/>
          </a:p>
        </p:txBody>
      </p:sp>
      <p:sp>
        <p:nvSpPr>
          <p:cNvPr id="4" name="Platshållare för bildnummer 3"/>
          <p:cNvSpPr>
            <a:spLocks noGrp="1"/>
          </p:cNvSpPr>
          <p:nvPr>
            <p:ph type="sldNum" sz="quarter" idx="5"/>
          </p:nvPr>
        </p:nvSpPr>
        <p:spPr/>
        <p:txBody>
          <a:bodyPr/>
          <a:lstStyle/>
          <a:p>
            <a:fld id="{EBAF4EF6-0C9C-4446-8B2B-0FF30A19A825}" type="slidenum">
              <a:rPr lang="sv-SE" smtClean="0"/>
              <a:t>31</a:t>
            </a:fld>
            <a:endParaRPr lang="sv-SE"/>
          </a:p>
        </p:txBody>
      </p:sp>
    </p:spTree>
    <p:extLst>
      <p:ext uri="{BB962C8B-B14F-4D97-AF65-F5344CB8AC3E}">
        <p14:creationId xmlns:p14="http://schemas.microsoft.com/office/powerpoint/2010/main" val="11677126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BAF4EF6-0C9C-4446-8B2B-0FF30A19A825}" type="slidenum">
              <a:rPr lang="sv-SE" smtClean="0"/>
              <a:t>32</a:t>
            </a:fld>
            <a:endParaRPr lang="sv-SE"/>
          </a:p>
        </p:txBody>
      </p:sp>
    </p:spTree>
    <p:extLst>
      <p:ext uri="{BB962C8B-B14F-4D97-AF65-F5344CB8AC3E}">
        <p14:creationId xmlns:p14="http://schemas.microsoft.com/office/powerpoint/2010/main" val="21267453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EBAF4EF6-0C9C-4446-8B2B-0FF30A19A825}" type="slidenum">
              <a:rPr lang="sv-SE" smtClean="0"/>
              <a:t>33</a:t>
            </a:fld>
            <a:endParaRPr lang="sv-SE"/>
          </a:p>
        </p:txBody>
      </p:sp>
    </p:spTree>
    <p:extLst>
      <p:ext uri="{BB962C8B-B14F-4D97-AF65-F5344CB8AC3E}">
        <p14:creationId xmlns:p14="http://schemas.microsoft.com/office/powerpoint/2010/main" val="7921424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EBAF4EF6-0C9C-4446-8B2B-0FF30A19A825}" type="slidenum">
              <a:rPr lang="sv-SE" smtClean="0"/>
              <a:t>34</a:t>
            </a:fld>
            <a:endParaRPr lang="sv-SE"/>
          </a:p>
        </p:txBody>
      </p:sp>
    </p:spTree>
    <p:extLst>
      <p:ext uri="{BB962C8B-B14F-4D97-AF65-F5344CB8AC3E}">
        <p14:creationId xmlns:p14="http://schemas.microsoft.com/office/powerpoint/2010/main" val="13049981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EBAF4EF6-0C9C-4446-8B2B-0FF30A19A825}" type="slidenum">
              <a:rPr lang="sv-SE" smtClean="0"/>
              <a:t>35</a:t>
            </a:fld>
            <a:endParaRPr lang="sv-SE"/>
          </a:p>
        </p:txBody>
      </p:sp>
    </p:spTree>
    <p:extLst>
      <p:ext uri="{BB962C8B-B14F-4D97-AF65-F5344CB8AC3E}">
        <p14:creationId xmlns:p14="http://schemas.microsoft.com/office/powerpoint/2010/main" val="3121391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t>
            </a:r>
            <a:r>
              <a:rPr lang="en-US" sz="1200" kern="1200" dirty="0" err="1">
                <a:solidFill>
                  <a:schemeClr val="tx1"/>
                </a:solidFill>
                <a:effectLst/>
                <a:latin typeface="+mn-lt"/>
                <a:ea typeface="+mn-ea"/>
                <a:cs typeface="+mn-cs"/>
              </a:rPr>
              <a:t>Idrottshögskolan</a:t>
            </a:r>
            <a:r>
              <a:rPr lang="en-US" sz="1200" kern="1200" dirty="0">
                <a:solidFill>
                  <a:schemeClr val="tx1"/>
                </a:solidFill>
                <a:effectLst/>
                <a:latin typeface="+mn-lt"/>
                <a:ea typeface="+mn-ea"/>
                <a:cs typeface="+mn-cs"/>
              </a:rPr>
              <a:t>, (the School of Sport Sciences), elite athletic training is combined with university studies — an  in opportunity available in only a few places in Sweden.</a:t>
            </a:r>
            <a:endParaRPr lang="sv-SE" dirty="0">
              <a:effectLst/>
            </a:endParaRPr>
          </a:p>
          <a:p>
            <a:endParaRPr lang="sv-SE" dirty="0"/>
          </a:p>
        </p:txBody>
      </p:sp>
      <p:sp>
        <p:nvSpPr>
          <p:cNvPr id="4" name="Platshållare för bildnummer 3"/>
          <p:cNvSpPr>
            <a:spLocks noGrp="1"/>
          </p:cNvSpPr>
          <p:nvPr>
            <p:ph type="sldNum" sz="quarter" idx="5"/>
          </p:nvPr>
        </p:nvSpPr>
        <p:spPr/>
        <p:txBody>
          <a:bodyPr/>
          <a:lstStyle/>
          <a:p>
            <a:fld id="{EBAF4EF6-0C9C-4446-8B2B-0FF30A19A825}" type="slidenum">
              <a:rPr lang="sv-SE" smtClean="0"/>
              <a:t>36</a:t>
            </a:fld>
            <a:endParaRPr lang="sv-SE"/>
          </a:p>
        </p:txBody>
      </p:sp>
    </p:spTree>
    <p:extLst>
      <p:ext uri="{BB962C8B-B14F-4D97-AF65-F5344CB8AC3E}">
        <p14:creationId xmlns:p14="http://schemas.microsoft.com/office/powerpoint/2010/main" val="18337107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EBAF4EF6-0C9C-4446-8B2B-0FF30A19A825}" type="slidenum">
              <a:rPr lang="sv-SE" smtClean="0"/>
              <a:t>37</a:t>
            </a:fld>
            <a:endParaRPr lang="sv-SE"/>
          </a:p>
        </p:txBody>
      </p:sp>
    </p:spTree>
    <p:extLst>
      <p:ext uri="{BB962C8B-B14F-4D97-AF65-F5344CB8AC3E}">
        <p14:creationId xmlns:p14="http://schemas.microsoft.com/office/powerpoint/2010/main" val="32421228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EBAF4EF6-0C9C-4446-8B2B-0FF30A19A825}" type="slidenum">
              <a:rPr lang="sv-SE" smtClean="0"/>
              <a:t>38</a:t>
            </a:fld>
            <a:endParaRPr lang="sv-SE"/>
          </a:p>
        </p:txBody>
      </p:sp>
    </p:spTree>
    <p:extLst>
      <p:ext uri="{BB962C8B-B14F-4D97-AF65-F5344CB8AC3E}">
        <p14:creationId xmlns:p14="http://schemas.microsoft.com/office/powerpoint/2010/main" val="1029485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In </a:t>
            </a:r>
            <a:r>
              <a:rPr lang="sv-SE" sz="1200" kern="1200" dirty="0" err="1">
                <a:solidFill>
                  <a:schemeClr val="tx1"/>
                </a:solidFill>
                <a:effectLst/>
                <a:latin typeface="+mn-lt"/>
                <a:ea typeface="+mn-ea"/>
                <a:cs typeface="+mn-cs"/>
              </a:rPr>
              <a:t>exact</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numbers</a:t>
            </a:r>
            <a:r>
              <a:rPr lang="sv-SE" sz="1200" kern="1200" dirty="0">
                <a:solidFill>
                  <a:schemeClr val="tx1"/>
                </a:solidFill>
                <a:effectLst/>
                <a:latin typeface="+mn-lt"/>
                <a:ea typeface="+mn-ea"/>
                <a:cs typeface="+mn-cs"/>
              </a:rPr>
              <a:t>: +5 348 </a:t>
            </a:r>
            <a:r>
              <a:rPr lang="sv-SE" sz="1200" kern="1200" dirty="0" err="1">
                <a:solidFill>
                  <a:schemeClr val="tx1"/>
                </a:solidFill>
                <a:effectLst/>
                <a:latin typeface="+mn-lt"/>
                <a:ea typeface="+mn-ea"/>
                <a:cs typeface="+mn-cs"/>
              </a:rPr>
              <a:t>inhabitants</a:t>
            </a:r>
            <a:r>
              <a:rPr lang="sv-SE" sz="1200" kern="1200" dirty="0">
                <a:solidFill>
                  <a:schemeClr val="tx1"/>
                </a:solidFill>
                <a:effectLst/>
                <a:latin typeface="+mn-lt"/>
                <a:ea typeface="+mn-ea"/>
                <a:cs typeface="+mn-cs"/>
              </a:rPr>
              <a:t>, 2020-2024, Source: SCB.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err="1">
                <a:solidFill>
                  <a:schemeClr val="tx1"/>
                </a:solidFill>
                <a:effectLst/>
                <a:latin typeface="+mn-lt"/>
                <a:ea typeface="+mn-ea"/>
                <a:cs typeface="+mn-cs"/>
              </a:rPr>
              <a:t>Averge</a:t>
            </a:r>
            <a:r>
              <a:rPr lang="sv-SE" sz="1200" kern="1200" dirty="0">
                <a:solidFill>
                  <a:schemeClr val="tx1"/>
                </a:solidFill>
                <a:effectLst/>
                <a:latin typeface="+mn-lt"/>
                <a:ea typeface="+mn-ea"/>
                <a:cs typeface="+mn-cs"/>
              </a:rPr>
              <a:t> age from 2024.</a:t>
            </a:r>
            <a:endParaRPr lang="sv-SE" dirty="0"/>
          </a:p>
          <a:p>
            <a:endParaRPr lang="sv-SE" dirty="0"/>
          </a:p>
        </p:txBody>
      </p:sp>
      <p:sp>
        <p:nvSpPr>
          <p:cNvPr id="4" name="Platshållare för bildnummer 3"/>
          <p:cNvSpPr>
            <a:spLocks noGrp="1"/>
          </p:cNvSpPr>
          <p:nvPr>
            <p:ph type="sldNum" sz="quarter" idx="5"/>
          </p:nvPr>
        </p:nvSpPr>
        <p:spPr/>
        <p:txBody>
          <a:bodyPr/>
          <a:lstStyle/>
          <a:p>
            <a:fld id="{EBAF4EF6-0C9C-4446-8B2B-0FF30A19A825}" type="slidenum">
              <a:rPr lang="sv-SE" smtClean="0"/>
              <a:t>4</a:t>
            </a:fld>
            <a:endParaRPr lang="sv-SE"/>
          </a:p>
        </p:txBody>
      </p:sp>
    </p:spTree>
    <p:extLst>
      <p:ext uri="{BB962C8B-B14F-4D97-AF65-F5344CB8AC3E}">
        <p14:creationId xmlns:p14="http://schemas.microsoft.com/office/powerpoint/2010/main" val="39265647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a:t>Exact</a:t>
            </a:r>
            <a:r>
              <a:rPr lang="sv-SE" dirty="0"/>
              <a:t> </a:t>
            </a:r>
            <a:r>
              <a:rPr lang="sv-SE" dirty="0" err="1"/>
              <a:t>figures</a:t>
            </a:r>
            <a:r>
              <a:rPr lang="sv-SE" dirty="0"/>
              <a:t>: </a:t>
            </a:r>
            <a:r>
              <a:rPr lang="sv-SE" sz="1200" kern="1200" dirty="0">
                <a:solidFill>
                  <a:schemeClr val="tx1"/>
                </a:solidFill>
                <a:effectLst/>
                <a:latin typeface="+mn-lt"/>
                <a:ea typeface="+mn-ea"/>
                <a:cs typeface="+mn-cs"/>
              </a:rPr>
              <a:t>+6 094 </a:t>
            </a:r>
            <a:r>
              <a:rPr lang="sv-SE" dirty="0"/>
              <a:t> </a:t>
            </a:r>
            <a:r>
              <a:rPr lang="sv-SE" dirty="0" err="1"/>
              <a:t>more</a:t>
            </a:r>
            <a:r>
              <a:rPr lang="sv-SE" dirty="0"/>
              <a:t> </a:t>
            </a:r>
            <a:r>
              <a:rPr lang="sv-SE" dirty="0" err="1"/>
              <a:t>employees</a:t>
            </a:r>
            <a:endParaRPr lang="sv-SE" dirty="0"/>
          </a:p>
          <a:p>
            <a:r>
              <a:rPr lang="sv-SE" dirty="0"/>
              <a:t>Data </a:t>
            </a:r>
            <a:r>
              <a:rPr lang="sv-SE" dirty="0" err="1"/>
              <a:t>sources</a:t>
            </a:r>
            <a:r>
              <a:rPr lang="sv-SE" dirty="0"/>
              <a:t>: SUN, </a:t>
            </a:r>
            <a:r>
              <a:rPr lang="sv-SE" dirty="0" err="1"/>
              <a:t>Statistics</a:t>
            </a:r>
            <a:r>
              <a:rPr lang="sv-SE" dirty="0"/>
              <a:t> Sweden (SCB) 2020-2024.</a:t>
            </a:r>
          </a:p>
          <a:p>
            <a:endParaRPr lang="sv-SE" dirty="0"/>
          </a:p>
        </p:txBody>
      </p:sp>
      <p:sp>
        <p:nvSpPr>
          <p:cNvPr id="4" name="Platshållare för bildnummer 3"/>
          <p:cNvSpPr>
            <a:spLocks noGrp="1"/>
          </p:cNvSpPr>
          <p:nvPr>
            <p:ph type="sldNum" sz="quarter" idx="5"/>
          </p:nvPr>
        </p:nvSpPr>
        <p:spPr/>
        <p:txBody>
          <a:bodyPr/>
          <a:lstStyle/>
          <a:p>
            <a:fld id="{EBAF4EF6-0C9C-4446-8B2B-0FF30A19A825}" type="slidenum">
              <a:rPr lang="sv-SE" smtClean="0"/>
              <a:t>5</a:t>
            </a:fld>
            <a:endParaRPr lang="sv-SE"/>
          </a:p>
        </p:txBody>
      </p:sp>
    </p:spTree>
    <p:extLst>
      <p:ext uri="{BB962C8B-B14F-4D97-AF65-F5344CB8AC3E}">
        <p14:creationId xmlns:p14="http://schemas.microsoft.com/office/powerpoint/2010/main" val="486081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err="1">
                <a:solidFill>
                  <a:schemeClr val="tx1"/>
                </a:solidFill>
                <a:effectLst/>
                <a:latin typeface="+mn-lt"/>
                <a:ea typeface="+mn-ea"/>
                <a:cs typeface="+mn-cs"/>
              </a:rPr>
              <a:t>Exact</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number</a:t>
            </a:r>
            <a:r>
              <a:rPr lang="sv-SE" sz="1200" kern="1200" dirty="0">
                <a:solidFill>
                  <a:schemeClr val="tx1"/>
                </a:solidFill>
                <a:effectLst/>
                <a:latin typeface="+mn-lt"/>
                <a:ea typeface="+mn-ea"/>
                <a:cs typeface="+mn-cs"/>
              </a:rPr>
              <a:t>: 3 799 bostäder.</a:t>
            </a:r>
            <a:br>
              <a:rPr lang="sv-SE" sz="1200" kern="1200" dirty="0">
                <a:solidFill>
                  <a:schemeClr val="tx1"/>
                </a:solidFill>
                <a:effectLst/>
                <a:latin typeface="+mn-lt"/>
                <a:ea typeface="+mn-ea"/>
                <a:cs typeface="+mn-cs"/>
              </a:rPr>
            </a:br>
            <a:r>
              <a:rPr lang="sv-SE" sz="1200" kern="1200" dirty="0">
                <a:solidFill>
                  <a:schemeClr val="tx1"/>
                </a:solidFill>
                <a:effectLst/>
                <a:latin typeface="+mn-lt"/>
                <a:ea typeface="+mn-ea"/>
                <a:cs typeface="+mn-cs"/>
              </a:rPr>
              <a:t>2020-2024.</a:t>
            </a:r>
            <a:br>
              <a:rPr lang="sv-SE" sz="1200" kern="1200" dirty="0">
                <a:solidFill>
                  <a:schemeClr val="tx1"/>
                </a:solidFill>
                <a:effectLst/>
                <a:latin typeface="+mn-lt"/>
                <a:ea typeface="+mn-ea"/>
                <a:cs typeface="+mn-cs"/>
              </a:rPr>
            </a:br>
            <a:r>
              <a:rPr lang="sv-SE" sz="1200" kern="1200" dirty="0">
                <a:solidFill>
                  <a:schemeClr val="tx1"/>
                </a:solidFill>
                <a:effectLst/>
                <a:latin typeface="+mn-lt"/>
                <a:ea typeface="+mn-ea"/>
                <a:cs typeface="+mn-cs"/>
              </a:rPr>
              <a:t>Data: SUN, SCB.</a:t>
            </a:r>
            <a:endParaRPr lang="sv-SE" dirty="0"/>
          </a:p>
        </p:txBody>
      </p:sp>
      <p:sp>
        <p:nvSpPr>
          <p:cNvPr id="4" name="Platshållare för bildnummer 3"/>
          <p:cNvSpPr>
            <a:spLocks noGrp="1"/>
          </p:cNvSpPr>
          <p:nvPr>
            <p:ph type="sldNum" sz="quarter" idx="5"/>
          </p:nvPr>
        </p:nvSpPr>
        <p:spPr/>
        <p:txBody>
          <a:bodyPr/>
          <a:lstStyle/>
          <a:p>
            <a:fld id="{EBAF4EF6-0C9C-4446-8B2B-0FF30A19A825}" type="slidenum">
              <a:rPr lang="sv-SE" smtClean="0"/>
              <a:t>6</a:t>
            </a:fld>
            <a:endParaRPr lang="sv-SE"/>
          </a:p>
        </p:txBody>
      </p:sp>
    </p:spTree>
    <p:extLst>
      <p:ext uri="{BB962C8B-B14F-4D97-AF65-F5344CB8AC3E}">
        <p14:creationId xmlns:p14="http://schemas.microsoft.com/office/powerpoint/2010/main" val="27332493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EBAF4EF6-0C9C-4446-8B2B-0FF30A19A825}" type="slidenum">
              <a:rPr lang="sv-SE" smtClean="0"/>
              <a:t>7</a:t>
            </a:fld>
            <a:endParaRPr lang="sv-SE"/>
          </a:p>
        </p:txBody>
      </p:sp>
    </p:spTree>
    <p:extLst>
      <p:ext uri="{BB962C8B-B14F-4D97-AF65-F5344CB8AC3E}">
        <p14:creationId xmlns:p14="http://schemas.microsoft.com/office/powerpoint/2010/main" val="1203044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Source: Umeå kommun. </a:t>
            </a:r>
            <a:r>
              <a:rPr lang="sv-SE" sz="1200" b="0" i="0" kern="1200">
                <a:solidFill>
                  <a:schemeClr val="tx1"/>
                </a:solidFill>
                <a:effectLst/>
                <a:latin typeface="+mn-lt"/>
                <a:ea typeface="+mn-ea"/>
                <a:cs typeface="+mn-cs"/>
              </a:rPr>
              <a:t>Inhabitants: </a:t>
            </a:r>
            <a:r>
              <a:rPr lang="sv-SE" sz="1200" b="0" i="0" kern="1200" dirty="0">
                <a:solidFill>
                  <a:schemeClr val="tx1"/>
                </a:solidFill>
                <a:effectLst/>
                <a:latin typeface="+mn-lt"/>
                <a:ea typeface="+mn-ea"/>
                <a:cs typeface="+mn-cs"/>
              </a:rPr>
              <a:t>135 273 (december 2025)</a:t>
            </a:r>
          </a:p>
          <a:p>
            <a:endParaRPr lang="sv-SE" dirty="0"/>
          </a:p>
        </p:txBody>
      </p:sp>
      <p:sp>
        <p:nvSpPr>
          <p:cNvPr id="4" name="Platshållare för bildnummer 3"/>
          <p:cNvSpPr>
            <a:spLocks noGrp="1"/>
          </p:cNvSpPr>
          <p:nvPr>
            <p:ph type="sldNum" sz="quarter" idx="5"/>
          </p:nvPr>
        </p:nvSpPr>
        <p:spPr/>
        <p:txBody>
          <a:bodyPr/>
          <a:lstStyle/>
          <a:p>
            <a:fld id="{EBAF4EF6-0C9C-4446-8B2B-0FF30A19A825}" type="slidenum">
              <a:rPr lang="sv-SE" smtClean="0"/>
              <a:t>8</a:t>
            </a:fld>
            <a:endParaRPr lang="sv-SE"/>
          </a:p>
        </p:txBody>
      </p:sp>
    </p:spTree>
    <p:extLst>
      <p:ext uri="{BB962C8B-B14F-4D97-AF65-F5344CB8AC3E}">
        <p14:creationId xmlns:p14="http://schemas.microsoft.com/office/powerpoint/2010/main" val="1005164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a:t>Chart</a:t>
            </a:r>
            <a:r>
              <a:rPr lang="sv-SE" dirty="0"/>
              <a:t> </a:t>
            </a:r>
            <a:r>
              <a:rPr lang="sv-SE" dirty="0" err="1"/>
              <a:t>showing</a:t>
            </a:r>
            <a:r>
              <a:rPr lang="sv-SE" dirty="0"/>
              <a:t> </a:t>
            </a:r>
            <a:r>
              <a:rPr lang="sv-SE" dirty="0" err="1"/>
              <a:t>indexed</a:t>
            </a:r>
            <a:r>
              <a:rPr lang="sv-SE" dirty="0"/>
              <a:t> population </a:t>
            </a:r>
            <a:r>
              <a:rPr lang="sv-SE" dirty="0" err="1"/>
              <a:t>change</a:t>
            </a:r>
            <a:r>
              <a:rPr lang="sv-SE" dirty="0"/>
              <a:t> (</a:t>
            </a:r>
            <a:r>
              <a:rPr lang="sv-SE" dirty="0" err="1"/>
              <a:t>mostly</a:t>
            </a:r>
            <a:r>
              <a:rPr lang="sv-SE" dirty="0"/>
              <a:t> </a:t>
            </a:r>
            <a:r>
              <a:rPr lang="sv-SE" dirty="0" err="1"/>
              <a:t>increases</a:t>
            </a:r>
            <a:r>
              <a:rPr lang="sv-SE" dirty="0"/>
              <a:t>) over </a:t>
            </a:r>
            <a:r>
              <a:rPr lang="sv-SE" dirty="0" err="1"/>
              <a:t>time</a:t>
            </a:r>
            <a:r>
              <a:rPr lang="sv-SE" dirty="0"/>
              <a:t> for a </a:t>
            </a:r>
            <a:r>
              <a:rPr lang="sv-SE" dirty="0" err="1"/>
              <a:t>selection</a:t>
            </a:r>
            <a:r>
              <a:rPr lang="sv-SE" dirty="0"/>
              <a:t> </a:t>
            </a:r>
            <a:r>
              <a:rPr lang="sv-SE" dirty="0" err="1"/>
              <a:t>of</a:t>
            </a:r>
            <a:r>
              <a:rPr lang="sv-SE" dirty="0"/>
              <a:t> Swedish </a:t>
            </a:r>
            <a:r>
              <a:rPr lang="sv-SE" dirty="0" err="1"/>
              <a:t>municipalities</a:t>
            </a:r>
            <a:r>
              <a:rPr lang="sv-SE" dirty="0"/>
              <a:t>.</a:t>
            </a:r>
          </a:p>
          <a:p>
            <a:endParaRPr lang="sv-SE" dirty="0"/>
          </a:p>
          <a:p>
            <a:r>
              <a:rPr lang="sv-SE" dirty="0"/>
              <a:t>Data </a:t>
            </a:r>
            <a:r>
              <a:rPr lang="sv-SE" dirty="0" err="1"/>
              <a:t>sources</a:t>
            </a:r>
            <a:r>
              <a:rPr lang="sv-SE" dirty="0"/>
              <a:t>: SUN, </a:t>
            </a:r>
            <a:r>
              <a:rPr lang="sv-SE" dirty="0" err="1"/>
              <a:t>Statistics</a:t>
            </a:r>
            <a:r>
              <a:rPr lang="sv-SE" dirty="0"/>
              <a:t> Sweden (SCB)</a:t>
            </a:r>
          </a:p>
        </p:txBody>
      </p:sp>
      <p:sp>
        <p:nvSpPr>
          <p:cNvPr id="4" name="Platshållare för bildnummer 3"/>
          <p:cNvSpPr>
            <a:spLocks noGrp="1"/>
          </p:cNvSpPr>
          <p:nvPr>
            <p:ph type="sldNum" sz="quarter" idx="5"/>
          </p:nvPr>
        </p:nvSpPr>
        <p:spPr/>
        <p:txBody>
          <a:bodyPr/>
          <a:lstStyle/>
          <a:p>
            <a:fld id="{EBAF4EF6-0C9C-4446-8B2B-0FF30A19A825}" type="slidenum">
              <a:rPr lang="sv-SE" smtClean="0"/>
              <a:t>9</a:t>
            </a:fld>
            <a:endParaRPr lang="sv-SE"/>
          </a:p>
        </p:txBody>
      </p:sp>
    </p:spTree>
    <p:extLst>
      <p:ext uri="{BB962C8B-B14F-4D97-AF65-F5344CB8AC3E}">
        <p14:creationId xmlns:p14="http://schemas.microsoft.com/office/powerpoint/2010/main" val="29343531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or rubrik - beige">
    <p:bg>
      <p:bgPr>
        <a:solidFill>
          <a:schemeClr val="bg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A11B6B-8C23-BE7A-B8C2-AF9D28692060}"/>
              </a:ext>
            </a:extLst>
          </p:cNvPr>
          <p:cNvSpPr>
            <a:spLocks noGrp="1"/>
          </p:cNvSpPr>
          <p:nvPr>
            <p:ph type="ctrTitle" hasCustomPrompt="1"/>
          </p:nvPr>
        </p:nvSpPr>
        <p:spPr>
          <a:xfrm>
            <a:off x="695324" y="692149"/>
            <a:ext cx="9504363" cy="3865995"/>
          </a:xfrm>
        </p:spPr>
        <p:txBody>
          <a:bodyPr lIns="0" tIns="0" rIns="0" bIns="0" anchor="t" anchorCtr="0">
            <a:noAutofit/>
          </a:bodyPr>
          <a:lstStyle>
            <a:lvl1pPr algn="l">
              <a:lnSpc>
                <a:spcPts val="14500"/>
              </a:lnSpc>
              <a:defRPr sz="14500"/>
            </a:lvl1pPr>
          </a:lstStyle>
          <a:p>
            <a:r>
              <a:rPr lang="sv-SE" dirty="0"/>
              <a:t>skriv en rubrik</a:t>
            </a:r>
          </a:p>
        </p:txBody>
      </p:sp>
      <p:sp>
        <p:nvSpPr>
          <p:cNvPr id="3" name="Underrubrik 2">
            <a:extLst>
              <a:ext uri="{FF2B5EF4-FFF2-40B4-BE49-F238E27FC236}">
                <a16:creationId xmlns:a16="http://schemas.microsoft.com/office/drawing/2014/main" id="{B4448989-D817-5E95-1D06-D2B9A5B92766}"/>
              </a:ext>
            </a:extLst>
          </p:cNvPr>
          <p:cNvSpPr>
            <a:spLocks noGrp="1"/>
          </p:cNvSpPr>
          <p:nvPr>
            <p:ph type="subTitle" idx="1" hasCustomPrompt="1"/>
          </p:nvPr>
        </p:nvSpPr>
        <p:spPr>
          <a:xfrm>
            <a:off x="695325" y="4565363"/>
            <a:ext cx="8531177" cy="1600487"/>
          </a:xfrm>
        </p:spPr>
        <p:txBody>
          <a:bodyPr lIns="0" tIns="0" rIns="0" bIns="0">
            <a:noAutofit/>
          </a:bodyPr>
          <a:lstStyle>
            <a:lvl1pPr marL="0" indent="0" algn="l">
              <a:lnSpc>
                <a:spcPts val="2700"/>
              </a:lnSpc>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 här</a:t>
            </a:r>
          </a:p>
        </p:txBody>
      </p:sp>
      <p:pic>
        <p:nvPicPr>
          <p:cNvPr id="4" name="Bild 3">
            <a:extLst>
              <a:ext uri="{FF2B5EF4-FFF2-40B4-BE49-F238E27FC236}">
                <a16:creationId xmlns:a16="http://schemas.microsoft.com/office/drawing/2014/main" id="{E332C147-05C5-26DA-5BB8-D69C98FB10A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948671" y="5603726"/>
            <a:ext cx="1548003" cy="562124"/>
          </a:xfrm>
          <a:prstGeom prst="rect">
            <a:avLst/>
          </a:prstGeom>
        </p:spPr>
      </p:pic>
    </p:spTree>
    <p:extLst>
      <p:ext uri="{BB962C8B-B14F-4D97-AF65-F5344CB8AC3E}">
        <p14:creationId xmlns:p14="http://schemas.microsoft.com/office/powerpoint/2010/main" val="10933935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or rubrik + text + bild - grön">
    <p:bg>
      <p:bgPr>
        <a:solidFill>
          <a:schemeClr val="accent1"/>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C4451281-DAF8-2838-7C7C-9DA07332E73A}"/>
              </a:ext>
            </a:extLst>
          </p:cNvPr>
          <p:cNvSpPr/>
          <p:nvPr userDrawn="1"/>
        </p:nvSpPr>
        <p:spPr>
          <a:xfrm>
            <a:off x="9958192" y="5605397"/>
            <a:ext cx="1538483" cy="560453"/>
          </a:xfrm>
          <a:prstGeom prst="rect">
            <a:avLst/>
          </a:prstGeom>
          <a:solidFill>
            <a:schemeClr val="tx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Rubrik 1">
            <a:extLst>
              <a:ext uri="{FF2B5EF4-FFF2-40B4-BE49-F238E27FC236}">
                <a16:creationId xmlns:a16="http://schemas.microsoft.com/office/drawing/2014/main" id="{4269CF13-F8D3-C270-35FD-58049638F3E6}"/>
              </a:ext>
            </a:extLst>
          </p:cNvPr>
          <p:cNvSpPr>
            <a:spLocks noGrp="1"/>
          </p:cNvSpPr>
          <p:nvPr>
            <p:ph type="ctrTitle" hasCustomPrompt="1"/>
          </p:nvPr>
        </p:nvSpPr>
        <p:spPr>
          <a:xfrm>
            <a:off x="695325" y="692150"/>
            <a:ext cx="5400676" cy="1843232"/>
          </a:xfrm>
        </p:spPr>
        <p:txBody>
          <a:bodyPr lIns="0" tIns="0" rIns="691200" bIns="0" anchor="t" anchorCtr="0">
            <a:noAutofit/>
          </a:bodyPr>
          <a:lstStyle>
            <a:lvl1pPr algn="l">
              <a:lnSpc>
                <a:spcPts val="7200"/>
              </a:lnSpc>
              <a:defRPr sz="7200">
                <a:solidFill>
                  <a:schemeClr val="tx1"/>
                </a:solidFill>
              </a:defRPr>
            </a:lvl1pPr>
          </a:lstStyle>
          <a:p>
            <a:r>
              <a:rPr lang="sv-SE" dirty="0"/>
              <a:t>skriv en rubrik</a:t>
            </a:r>
          </a:p>
        </p:txBody>
      </p:sp>
      <p:sp>
        <p:nvSpPr>
          <p:cNvPr id="6" name="Underrubrik 2">
            <a:extLst>
              <a:ext uri="{FF2B5EF4-FFF2-40B4-BE49-F238E27FC236}">
                <a16:creationId xmlns:a16="http://schemas.microsoft.com/office/drawing/2014/main" id="{C25C6A46-88A7-B9B5-9CB5-4A87021A945C}"/>
              </a:ext>
            </a:extLst>
          </p:cNvPr>
          <p:cNvSpPr>
            <a:spLocks noGrp="1"/>
          </p:cNvSpPr>
          <p:nvPr>
            <p:ph type="subTitle" idx="1" hasCustomPrompt="1"/>
          </p:nvPr>
        </p:nvSpPr>
        <p:spPr>
          <a:xfrm>
            <a:off x="695325" y="2926080"/>
            <a:ext cx="5400675" cy="3239769"/>
          </a:xfrm>
        </p:spPr>
        <p:txBody>
          <a:bodyPr lIns="0" tIns="0" rIns="691200" bIns="0">
            <a:noAutofit/>
          </a:bodyPr>
          <a:lstStyle>
            <a:lvl1pPr marL="0" indent="0" algn="l">
              <a:lnSpc>
                <a:spcPts val="2300"/>
              </a:lnSpc>
              <a:spcBef>
                <a:spcPts val="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 här</a:t>
            </a:r>
          </a:p>
        </p:txBody>
      </p:sp>
      <p:sp>
        <p:nvSpPr>
          <p:cNvPr id="4" name="Platshållare för bild 3">
            <a:extLst>
              <a:ext uri="{FF2B5EF4-FFF2-40B4-BE49-F238E27FC236}">
                <a16:creationId xmlns:a16="http://schemas.microsoft.com/office/drawing/2014/main" id="{F57D67F1-D22F-5776-6553-1F3771AF40DD}"/>
              </a:ext>
            </a:extLst>
          </p:cNvPr>
          <p:cNvSpPr>
            <a:spLocks noGrp="1"/>
          </p:cNvSpPr>
          <p:nvPr>
            <p:ph type="pic" sz="quarter" idx="11" hasCustomPrompt="1"/>
          </p:nvPr>
        </p:nvSpPr>
        <p:spPr>
          <a:xfrm>
            <a:off x="6096000" y="0"/>
            <a:ext cx="6096000" cy="6858000"/>
          </a:xfrm>
          <a:custGeom>
            <a:avLst/>
            <a:gdLst>
              <a:gd name="connsiteX0" fmla="*/ 3854400 w 6096000"/>
              <a:gd name="connsiteY0" fmla="*/ 5605200 h 6858000"/>
              <a:gd name="connsiteX1" fmla="*/ 3854400 w 6096000"/>
              <a:gd name="connsiteY1" fmla="*/ 6166800 h 6858000"/>
              <a:gd name="connsiteX2" fmla="*/ 5402400 w 6096000"/>
              <a:gd name="connsiteY2" fmla="*/ 6166800 h 6858000"/>
              <a:gd name="connsiteX3" fmla="*/ 5402400 w 6096000"/>
              <a:gd name="connsiteY3" fmla="*/ 5605200 h 6858000"/>
              <a:gd name="connsiteX4" fmla="*/ 0 w 6096000"/>
              <a:gd name="connsiteY4" fmla="*/ 0 h 6858000"/>
              <a:gd name="connsiteX5" fmla="*/ 6096000 w 6096000"/>
              <a:gd name="connsiteY5" fmla="*/ 0 h 6858000"/>
              <a:gd name="connsiteX6" fmla="*/ 6096000 w 6096000"/>
              <a:gd name="connsiteY6" fmla="*/ 6858000 h 6858000"/>
              <a:gd name="connsiteX7" fmla="*/ 0 w 6096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6858000">
                <a:moveTo>
                  <a:pt x="3854400" y="5605200"/>
                </a:moveTo>
                <a:lnTo>
                  <a:pt x="3854400" y="6166800"/>
                </a:lnTo>
                <a:lnTo>
                  <a:pt x="5402400" y="6166800"/>
                </a:lnTo>
                <a:lnTo>
                  <a:pt x="5402400" y="5605200"/>
                </a:lnTo>
                <a:close/>
                <a:moveTo>
                  <a:pt x="0" y="0"/>
                </a:moveTo>
                <a:lnTo>
                  <a:pt x="6096000" y="0"/>
                </a:lnTo>
                <a:lnTo>
                  <a:pt x="6096000" y="6858000"/>
                </a:lnTo>
                <a:lnTo>
                  <a:pt x="0" y="6858000"/>
                </a:lnTo>
                <a:close/>
              </a:path>
            </a:pathLst>
          </a:custGeom>
          <a:noFill/>
        </p:spPr>
        <p:txBody>
          <a:bodyPr wrap="square" lIns="684000" tIns="684000" rIns="90000" bIns="46800">
            <a:noAutofit/>
          </a:bodyPr>
          <a:lstStyle>
            <a:lvl1pPr marL="0" indent="0">
              <a:buNone/>
              <a:defRPr/>
            </a:lvl1pPr>
          </a:lstStyle>
          <a:p>
            <a:r>
              <a:rPr lang="sv-SE" dirty="0"/>
              <a:t>Infoga bild</a:t>
            </a:r>
          </a:p>
        </p:txBody>
      </p:sp>
      <p:pic>
        <p:nvPicPr>
          <p:cNvPr id="7" name="Bild 6">
            <a:extLst>
              <a:ext uri="{FF2B5EF4-FFF2-40B4-BE49-F238E27FC236}">
                <a16:creationId xmlns:a16="http://schemas.microsoft.com/office/drawing/2014/main" id="{E457C46B-0560-839B-09D6-4127ABF513F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948671" y="5603726"/>
            <a:ext cx="1548003" cy="562124"/>
          </a:xfrm>
          <a:prstGeom prst="rect">
            <a:avLst/>
          </a:prstGeom>
        </p:spPr>
      </p:pic>
    </p:spTree>
    <p:extLst>
      <p:ext uri="{BB962C8B-B14F-4D97-AF65-F5344CB8AC3E}">
        <p14:creationId xmlns:p14="http://schemas.microsoft.com/office/powerpoint/2010/main" val="31527789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or rubrik + text + bild - ljuslila">
    <p:bg>
      <p:bgPr>
        <a:solidFill>
          <a:schemeClr val="accent3"/>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11213D3A-CE8C-3ACA-5BAB-A61CABDA3259}"/>
              </a:ext>
            </a:extLst>
          </p:cNvPr>
          <p:cNvSpPr/>
          <p:nvPr userDrawn="1"/>
        </p:nvSpPr>
        <p:spPr>
          <a:xfrm>
            <a:off x="9958192" y="5605397"/>
            <a:ext cx="1538483" cy="560453"/>
          </a:xfrm>
          <a:prstGeom prst="rect">
            <a:avLst/>
          </a:prstGeom>
          <a:solidFill>
            <a:schemeClr val="tx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Rubrik 1">
            <a:extLst>
              <a:ext uri="{FF2B5EF4-FFF2-40B4-BE49-F238E27FC236}">
                <a16:creationId xmlns:a16="http://schemas.microsoft.com/office/drawing/2014/main" id="{4269CF13-F8D3-C270-35FD-58049638F3E6}"/>
              </a:ext>
            </a:extLst>
          </p:cNvPr>
          <p:cNvSpPr>
            <a:spLocks noGrp="1"/>
          </p:cNvSpPr>
          <p:nvPr>
            <p:ph type="ctrTitle" hasCustomPrompt="1"/>
          </p:nvPr>
        </p:nvSpPr>
        <p:spPr>
          <a:xfrm>
            <a:off x="695325" y="692150"/>
            <a:ext cx="5400676" cy="1843232"/>
          </a:xfrm>
        </p:spPr>
        <p:txBody>
          <a:bodyPr lIns="0" tIns="0" rIns="691200" bIns="0" anchor="t" anchorCtr="0">
            <a:noAutofit/>
          </a:bodyPr>
          <a:lstStyle>
            <a:lvl1pPr algn="l">
              <a:lnSpc>
                <a:spcPts val="7200"/>
              </a:lnSpc>
              <a:defRPr sz="7200">
                <a:solidFill>
                  <a:schemeClr val="tx1"/>
                </a:solidFill>
              </a:defRPr>
            </a:lvl1pPr>
          </a:lstStyle>
          <a:p>
            <a:r>
              <a:rPr lang="sv-SE" dirty="0"/>
              <a:t>skriv en rubrik</a:t>
            </a:r>
          </a:p>
        </p:txBody>
      </p:sp>
      <p:sp>
        <p:nvSpPr>
          <p:cNvPr id="6" name="Underrubrik 2">
            <a:extLst>
              <a:ext uri="{FF2B5EF4-FFF2-40B4-BE49-F238E27FC236}">
                <a16:creationId xmlns:a16="http://schemas.microsoft.com/office/drawing/2014/main" id="{C25C6A46-88A7-B9B5-9CB5-4A87021A945C}"/>
              </a:ext>
            </a:extLst>
          </p:cNvPr>
          <p:cNvSpPr>
            <a:spLocks noGrp="1"/>
          </p:cNvSpPr>
          <p:nvPr>
            <p:ph type="subTitle" idx="1" hasCustomPrompt="1"/>
          </p:nvPr>
        </p:nvSpPr>
        <p:spPr>
          <a:xfrm>
            <a:off x="695325" y="2926080"/>
            <a:ext cx="5400675" cy="3239769"/>
          </a:xfrm>
        </p:spPr>
        <p:txBody>
          <a:bodyPr lIns="0" tIns="0" rIns="691200" bIns="0">
            <a:noAutofit/>
          </a:bodyPr>
          <a:lstStyle>
            <a:lvl1pPr marL="0" indent="0" algn="l">
              <a:lnSpc>
                <a:spcPts val="2300"/>
              </a:lnSpc>
              <a:spcBef>
                <a:spcPts val="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 här</a:t>
            </a:r>
          </a:p>
        </p:txBody>
      </p:sp>
      <p:sp>
        <p:nvSpPr>
          <p:cNvPr id="4" name="Platshållare för bild 3">
            <a:extLst>
              <a:ext uri="{FF2B5EF4-FFF2-40B4-BE49-F238E27FC236}">
                <a16:creationId xmlns:a16="http://schemas.microsoft.com/office/drawing/2014/main" id="{4BF7736E-DB95-37EB-981D-9B5C4445903B}"/>
              </a:ext>
            </a:extLst>
          </p:cNvPr>
          <p:cNvSpPr>
            <a:spLocks noGrp="1"/>
          </p:cNvSpPr>
          <p:nvPr>
            <p:ph type="pic" sz="quarter" idx="11" hasCustomPrompt="1"/>
          </p:nvPr>
        </p:nvSpPr>
        <p:spPr>
          <a:xfrm>
            <a:off x="6096000" y="0"/>
            <a:ext cx="6096000" cy="6858000"/>
          </a:xfrm>
          <a:custGeom>
            <a:avLst/>
            <a:gdLst>
              <a:gd name="connsiteX0" fmla="*/ 3854400 w 6096000"/>
              <a:gd name="connsiteY0" fmla="*/ 5605200 h 6858000"/>
              <a:gd name="connsiteX1" fmla="*/ 3854400 w 6096000"/>
              <a:gd name="connsiteY1" fmla="*/ 6166800 h 6858000"/>
              <a:gd name="connsiteX2" fmla="*/ 5402400 w 6096000"/>
              <a:gd name="connsiteY2" fmla="*/ 6166800 h 6858000"/>
              <a:gd name="connsiteX3" fmla="*/ 5402400 w 6096000"/>
              <a:gd name="connsiteY3" fmla="*/ 5605200 h 6858000"/>
              <a:gd name="connsiteX4" fmla="*/ 0 w 6096000"/>
              <a:gd name="connsiteY4" fmla="*/ 0 h 6858000"/>
              <a:gd name="connsiteX5" fmla="*/ 6096000 w 6096000"/>
              <a:gd name="connsiteY5" fmla="*/ 0 h 6858000"/>
              <a:gd name="connsiteX6" fmla="*/ 6096000 w 6096000"/>
              <a:gd name="connsiteY6" fmla="*/ 6858000 h 6858000"/>
              <a:gd name="connsiteX7" fmla="*/ 0 w 6096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6858000">
                <a:moveTo>
                  <a:pt x="3854400" y="5605200"/>
                </a:moveTo>
                <a:lnTo>
                  <a:pt x="3854400" y="6166800"/>
                </a:lnTo>
                <a:lnTo>
                  <a:pt x="5402400" y="6166800"/>
                </a:lnTo>
                <a:lnTo>
                  <a:pt x="5402400" y="5605200"/>
                </a:lnTo>
                <a:close/>
                <a:moveTo>
                  <a:pt x="0" y="0"/>
                </a:moveTo>
                <a:lnTo>
                  <a:pt x="6096000" y="0"/>
                </a:lnTo>
                <a:lnTo>
                  <a:pt x="6096000" y="6858000"/>
                </a:lnTo>
                <a:lnTo>
                  <a:pt x="0" y="6858000"/>
                </a:lnTo>
                <a:close/>
              </a:path>
            </a:pathLst>
          </a:custGeom>
          <a:noFill/>
        </p:spPr>
        <p:txBody>
          <a:bodyPr wrap="square" lIns="684000" tIns="684000" rIns="90000" bIns="46800">
            <a:noAutofit/>
          </a:bodyPr>
          <a:lstStyle>
            <a:lvl1pPr marL="0" indent="0">
              <a:buNone/>
              <a:defRPr/>
            </a:lvl1pPr>
          </a:lstStyle>
          <a:p>
            <a:r>
              <a:rPr lang="sv-SE" dirty="0"/>
              <a:t>Infoga bild</a:t>
            </a:r>
          </a:p>
        </p:txBody>
      </p:sp>
      <p:pic>
        <p:nvPicPr>
          <p:cNvPr id="7" name="Bild 6">
            <a:extLst>
              <a:ext uri="{FF2B5EF4-FFF2-40B4-BE49-F238E27FC236}">
                <a16:creationId xmlns:a16="http://schemas.microsoft.com/office/drawing/2014/main" id="{79B245DF-CE87-7A51-3A77-7ABB20CE9E6A}"/>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948671" y="5603726"/>
            <a:ext cx="1548003" cy="562124"/>
          </a:xfrm>
          <a:prstGeom prst="rect">
            <a:avLst/>
          </a:prstGeom>
        </p:spPr>
      </p:pic>
    </p:spTree>
    <p:extLst>
      <p:ext uri="{BB962C8B-B14F-4D97-AF65-F5344CB8AC3E}">
        <p14:creationId xmlns:p14="http://schemas.microsoft.com/office/powerpoint/2010/main" val="13472922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or rubrik + text + bild - mörkblå">
    <p:bg>
      <p:bgPr>
        <a:solidFill>
          <a:schemeClr val="tx2"/>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024743D9-65BB-B0CF-2E7D-125EE887EF42}"/>
              </a:ext>
            </a:extLst>
          </p:cNvPr>
          <p:cNvSpPr/>
          <p:nvPr userDrawn="1"/>
        </p:nvSpPr>
        <p:spPr>
          <a:xfrm>
            <a:off x="9958192" y="5605397"/>
            <a:ext cx="1538483" cy="560453"/>
          </a:xfrm>
          <a:prstGeom prst="rect">
            <a:avLst/>
          </a:prstGeom>
          <a:solidFill>
            <a:schemeClr val="bg1"/>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Platshållare för bild 1">
            <a:extLst>
              <a:ext uri="{FF2B5EF4-FFF2-40B4-BE49-F238E27FC236}">
                <a16:creationId xmlns:a16="http://schemas.microsoft.com/office/drawing/2014/main" id="{972DBC12-9F23-BE4F-9EF6-D5E2547B93C7}"/>
              </a:ext>
            </a:extLst>
          </p:cNvPr>
          <p:cNvSpPr>
            <a:spLocks noGrp="1"/>
          </p:cNvSpPr>
          <p:nvPr>
            <p:ph type="pic" sz="quarter" idx="11" hasCustomPrompt="1"/>
          </p:nvPr>
        </p:nvSpPr>
        <p:spPr>
          <a:xfrm>
            <a:off x="6096000" y="0"/>
            <a:ext cx="6096000" cy="6858000"/>
          </a:xfrm>
          <a:custGeom>
            <a:avLst/>
            <a:gdLst>
              <a:gd name="connsiteX0" fmla="*/ 3854400 w 6096000"/>
              <a:gd name="connsiteY0" fmla="*/ 5605200 h 6858000"/>
              <a:gd name="connsiteX1" fmla="*/ 3854400 w 6096000"/>
              <a:gd name="connsiteY1" fmla="*/ 6166800 h 6858000"/>
              <a:gd name="connsiteX2" fmla="*/ 5402400 w 6096000"/>
              <a:gd name="connsiteY2" fmla="*/ 6166800 h 6858000"/>
              <a:gd name="connsiteX3" fmla="*/ 5402400 w 6096000"/>
              <a:gd name="connsiteY3" fmla="*/ 5605200 h 6858000"/>
              <a:gd name="connsiteX4" fmla="*/ 0 w 6096000"/>
              <a:gd name="connsiteY4" fmla="*/ 0 h 6858000"/>
              <a:gd name="connsiteX5" fmla="*/ 6096000 w 6096000"/>
              <a:gd name="connsiteY5" fmla="*/ 0 h 6858000"/>
              <a:gd name="connsiteX6" fmla="*/ 6096000 w 6096000"/>
              <a:gd name="connsiteY6" fmla="*/ 6858000 h 6858000"/>
              <a:gd name="connsiteX7" fmla="*/ 0 w 6096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6858000">
                <a:moveTo>
                  <a:pt x="3854400" y="5605200"/>
                </a:moveTo>
                <a:lnTo>
                  <a:pt x="3854400" y="6166800"/>
                </a:lnTo>
                <a:lnTo>
                  <a:pt x="5402400" y="6166800"/>
                </a:lnTo>
                <a:lnTo>
                  <a:pt x="5402400" y="5605200"/>
                </a:lnTo>
                <a:close/>
                <a:moveTo>
                  <a:pt x="0" y="0"/>
                </a:moveTo>
                <a:lnTo>
                  <a:pt x="6096000" y="0"/>
                </a:lnTo>
                <a:lnTo>
                  <a:pt x="6096000" y="6858000"/>
                </a:lnTo>
                <a:lnTo>
                  <a:pt x="0" y="6858000"/>
                </a:lnTo>
                <a:close/>
              </a:path>
            </a:pathLst>
          </a:custGeom>
          <a:noFill/>
        </p:spPr>
        <p:txBody>
          <a:bodyPr wrap="square" lIns="684000" tIns="684000" rIns="90000" bIns="46800">
            <a:noAutofit/>
          </a:bodyPr>
          <a:lstStyle>
            <a:lvl1pPr marL="0" indent="0">
              <a:buNone/>
              <a:defRPr>
                <a:solidFill>
                  <a:schemeClr val="bg1"/>
                </a:solidFill>
              </a:defRPr>
            </a:lvl1pPr>
          </a:lstStyle>
          <a:p>
            <a:r>
              <a:rPr lang="sv-SE" dirty="0"/>
              <a:t>Infoga bild</a:t>
            </a:r>
          </a:p>
        </p:txBody>
      </p:sp>
      <p:sp>
        <p:nvSpPr>
          <p:cNvPr id="5" name="Rubrik 1">
            <a:extLst>
              <a:ext uri="{FF2B5EF4-FFF2-40B4-BE49-F238E27FC236}">
                <a16:creationId xmlns:a16="http://schemas.microsoft.com/office/drawing/2014/main" id="{4269CF13-F8D3-C270-35FD-58049638F3E6}"/>
              </a:ext>
            </a:extLst>
          </p:cNvPr>
          <p:cNvSpPr>
            <a:spLocks noGrp="1"/>
          </p:cNvSpPr>
          <p:nvPr>
            <p:ph type="ctrTitle" hasCustomPrompt="1"/>
          </p:nvPr>
        </p:nvSpPr>
        <p:spPr>
          <a:xfrm>
            <a:off x="695325" y="692150"/>
            <a:ext cx="5400676" cy="1843232"/>
          </a:xfrm>
        </p:spPr>
        <p:txBody>
          <a:bodyPr lIns="0" tIns="0" rIns="691200" bIns="0" anchor="t" anchorCtr="0">
            <a:noAutofit/>
          </a:bodyPr>
          <a:lstStyle>
            <a:lvl1pPr algn="l">
              <a:lnSpc>
                <a:spcPts val="7200"/>
              </a:lnSpc>
              <a:defRPr sz="7200">
                <a:solidFill>
                  <a:schemeClr val="bg1"/>
                </a:solidFill>
              </a:defRPr>
            </a:lvl1pPr>
          </a:lstStyle>
          <a:p>
            <a:r>
              <a:rPr lang="sv-SE" dirty="0"/>
              <a:t>skriv en rubrik</a:t>
            </a:r>
          </a:p>
        </p:txBody>
      </p:sp>
      <p:sp>
        <p:nvSpPr>
          <p:cNvPr id="6" name="Underrubrik 2">
            <a:extLst>
              <a:ext uri="{FF2B5EF4-FFF2-40B4-BE49-F238E27FC236}">
                <a16:creationId xmlns:a16="http://schemas.microsoft.com/office/drawing/2014/main" id="{C25C6A46-88A7-B9B5-9CB5-4A87021A945C}"/>
              </a:ext>
            </a:extLst>
          </p:cNvPr>
          <p:cNvSpPr>
            <a:spLocks noGrp="1"/>
          </p:cNvSpPr>
          <p:nvPr>
            <p:ph type="subTitle" idx="1" hasCustomPrompt="1"/>
          </p:nvPr>
        </p:nvSpPr>
        <p:spPr>
          <a:xfrm>
            <a:off x="695325" y="2926080"/>
            <a:ext cx="5400675" cy="3239769"/>
          </a:xfrm>
        </p:spPr>
        <p:txBody>
          <a:bodyPr lIns="0" tIns="0" rIns="691200" bIns="0">
            <a:noAutofit/>
          </a:bodyPr>
          <a:lstStyle>
            <a:lvl1pPr marL="0" indent="0" algn="l">
              <a:lnSpc>
                <a:spcPts val="2300"/>
              </a:lnSpc>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 här</a:t>
            </a:r>
          </a:p>
        </p:txBody>
      </p:sp>
      <p:pic>
        <p:nvPicPr>
          <p:cNvPr id="3" name="Bild 2">
            <a:extLst>
              <a:ext uri="{FF2B5EF4-FFF2-40B4-BE49-F238E27FC236}">
                <a16:creationId xmlns:a16="http://schemas.microsoft.com/office/drawing/2014/main" id="{4379F533-4A72-7B46-BF95-0D485CB38993}"/>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948671" y="5603726"/>
            <a:ext cx="1548003" cy="562123"/>
          </a:xfrm>
          <a:prstGeom prst="rect">
            <a:avLst/>
          </a:prstGeom>
        </p:spPr>
      </p:pic>
    </p:spTree>
    <p:extLst>
      <p:ext uri="{BB962C8B-B14F-4D97-AF65-F5344CB8AC3E}">
        <p14:creationId xmlns:p14="http://schemas.microsoft.com/office/powerpoint/2010/main" val="35615744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or rubrik + text + bild - lila">
    <p:bg>
      <p:bgPr>
        <a:solidFill>
          <a:schemeClr val="accent5"/>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2F72B14E-1768-E201-E449-AD80E0468C54}"/>
              </a:ext>
            </a:extLst>
          </p:cNvPr>
          <p:cNvSpPr/>
          <p:nvPr userDrawn="1"/>
        </p:nvSpPr>
        <p:spPr>
          <a:xfrm>
            <a:off x="9958192" y="5605397"/>
            <a:ext cx="1538483" cy="560453"/>
          </a:xfrm>
          <a:prstGeom prst="rect">
            <a:avLst/>
          </a:prstGeom>
          <a:solidFill>
            <a:schemeClr val="bg1"/>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Rubrik 1">
            <a:extLst>
              <a:ext uri="{FF2B5EF4-FFF2-40B4-BE49-F238E27FC236}">
                <a16:creationId xmlns:a16="http://schemas.microsoft.com/office/drawing/2014/main" id="{4269CF13-F8D3-C270-35FD-58049638F3E6}"/>
              </a:ext>
            </a:extLst>
          </p:cNvPr>
          <p:cNvSpPr>
            <a:spLocks noGrp="1"/>
          </p:cNvSpPr>
          <p:nvPr>
            <p:ph type="ctrTitle" hasCustomPrompt="1"/>
          </p:nvPr>
        </p:nvSpPr>
        <p:spPr>
          <a:xfrm>
            <a:off x="695325" y="692150"/>
            <a:ext cx="5400675" cy="1843232"/>
          </a:xfrm>
        </p:spPr>
        <p:txBody>
          <a:bodyPr lIns="0" tIns="0" rIns="691200" bIns="0" anchor="t" anchorCtr="0">
            <a:noAutofit/>
          </a:bodyPr>
          <a:lstStyle>
            <a:lvl1pPr algn="l">
              <a:lnSpc>
                <a:spcPts val="7200"/>
              </a:lnSpc>
              <a:defRPr sz="7200">
                <a:solidFill>
                  <a:schemeClr val="bg1"/>
                </a:solidFill>
              </a:defRPr>
            </a:lvl1pPr>
          </a:lstStyle>
          <a:p>
            <a:r>
              <a:rPr lang="sv-SE" dirty="0"/>
              <a:t>skriv en rubrik</a:t>
            </a:r>
          </a:p>
        </p:txBody>
      </p:sp>
      <p:sp>
        <p:nvSpPr>
          <p:cNvPr id="6" name="Underrubrik 2">
            <a:extLst>
              <a:ext uri="{FF2B5EF4-FFF2-40B4-BE49-F238E27FC236}">
                <a16:creationId xmlns:a16="http://schemas.microsoft.com/office/drawing/2014/main" id="{C25C6A46-88A7-B9B5-9CB5-4A87021A945C}"/>
              </a:ext>
            </a:extLst>
          </p:cNvPr>
          <p:cNvSpPr>
            <a:spLocks noGrp="1"/>
          </p:cNvSpPr>
          <p:nvPr>
            <p:ph type="subTitle" idx="1" hasCustomPrompt="1"/>
          </p:nvPr>
        </p:nvSpPr>
        <p:spPr>
          <a:xfrm>
            <a:off x="695325" y="2926080"/>
            <a:ext cx="5400675" cy="3239769"/>
          </a:xfrm>
        </p:spPr>
        <p:txBody>
          <a:bodyPr lIns="0" tIns="0" rIns="691200" bIns="0">
            <a:noAutofit/>
          </a:bodyPr>
          <a:lstStyle>
            <a:lvl1pPr marL="0" indent="0" algn="l">
              <a:lnSpc>
                <a:spcPts val="2300"/>
              </a:lnSpc>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 här</a:t>
            </a:r>
          </a:p>
        </p:txBody>
      </p:sp>
      <p:sp>
        <p:nvSpPr>
          <p:cNvPr id="2" name="Platshållare för bild 1">
            <a:extLst>
              <a:ext uri="{FF2B5EF4-FFF2-40B4-BE49-F238E27FC236}">
                <a16:creationId xmlns:a16="http://schemas.microsoft.com/office/drawing/2014/main" id="{00097630-4EBA-FCF7-3B2B-7E2239BDEFE4}"/>
              </a:ext>
            </a:extLst>
          </p:cNvPr>
          <p:cNvSpPr>
            <a:spLocks noGrp="1"/>
          </p:cNvSpPr>
          <p:nvPr>
            <p:ph type="pic" sz="quarter" idx="11" hasCustomPrompt="1"/>
          </p:nvPr>
        </p:nvSpPr>
        <p:spPr>
          <a:xfrm>
            <a:off x="6096000" y="0"/>
            <a:ext cx="6096000" cy="6858000"/>
          </a:xfrm>
          <a:custGeom>
            <a:avLst/>
            <a:gdLst>
              <a:gd name="connsiteX0" fmla="*/ 3854400 w 6096000"/>
              <a:gd name="connsiteY0" fmla="*/ 5605200 h 6858000"/>
              <a:gd name="connsiteX1" fmla="*/ 3854400 w 6096000"/>
              <a:gd name="connsiteY1" fmla="*/ 6166800 h 6858000"/>
              <a:gd name="connsiteX2" fmla="*/ 5402400 w 6096000"/>
              <a:gd name="connsiteY2" fmla="*/ 6166800 h 6858000"/>
              <a:gd name="connsiteX3" fmla="*/ 5402400 w 6096000"/>
              <a:gd name="connsiteY3" fmla="*/ 5605200 h 6858000"/>
              <a:gd name="connsiteX4" fmla="*/ 0 w 6096000"/>
              <a:gd name="connsiteY4" fmla="*/ 0 h 6858000"/>
              <a:gd name="connsiteX5" fmla="*/ 6096000 w 6096000"/>
              <a:gd name="connsiteY5" fmla="*/ 0 h 6858000"/>
              <a:gd name="connsiteX6" fmla="*/ 6096000 w 6096000"/>
              <a:gd name="connsiteY6" fmla="*/ 6858000 h 6858000"/>
              <a:gd name="connsiteX7" fmla="*/ 0 w 6096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6858000">
                <a:moveTo>
                  <a:pt x="3854400" y="5605200"/>
                </a:moveTo>
                <a:lnTo>
                  <a:pt x="3854400" y="6166800"/>
                </a:lnTo>
                <a:lnTo>
                  <a:pt x="5402400" y="6166800"/>
                </a:lnTo>
                <a:lnTo>
                  <a:pt x="5402400" y="5605200"/>
                </a:lnTo>
                <a:close/>
                <a:moveTo>
                  <a:pt x="0" y="0"/>
                </a:moveTo>
                <a:lnTo>
                  <a:pt x="6096000" y="0"/>
                </a:lnTo>
                <a:lnTo>
                  <a:pt x="6096000" y="6858000"/>
                </a:lnTo>
                <a:lnTo>
                  <a:pt x="0" y="6858000"/>
                </a:lnTo>
                <a:close/>
              </a:path>
            </a:pathLst>
          </a:custGeom>
          <a:noFill/>
        </p:spPr>
        <p:txBody>
          <a:bodyPr wrap="square" lIns="684000" tIns="684000" rIns="90000" bIns="46800">
            <a:noAutofit/>
          </a:bodyPr>
          <a:lstStyle>
            <a:lvl1pPr marL="0" indent="0">
              <a:buNone/>
              <a:defRPr>
                <a:solidFill>
                  <a:schemeClr val="bg1"/>
                </a:solidFill>
              </a:defRPr>
            </a:lvl1pPr>
          </a:lstStyle>
          <a:p>
            <a:r>
              <a:rPr lang="sv-SE" dirty="0"/>
              <a:t>Infoga bild</a:t>
            </a:r>
          </a:p>
        </p:txBody>
      </p:sp>
      <p:pic>
        <p:nvPicPr>
          <p:cNvPr id="3" name="Bild 2">
            <a:extLst>
              <a:ext uri="{FF2B5EF4-FFF2-40B4-BE49-F238E27FC236}">
                <a16:creationId xmlns:a16="http://schemas.microsoft.com/office/drawing/2014/main" id="{E18E4FA6-98CC-D2FB-A5B3-4EED862E161E}"/>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948671" y="5603726"/>
            <a:ext cx="1548003" cy="562123"/>
          </a:xfrm>
          <a:prstGeom prst="rect">
            <a:avLst/>
          </a:prstGeom>
        </p:spPr>
      </p:pic>
    </p:spTree>
    <p:extLst>
      <p:ext uri="{BB962C8B-B14F-4D97-AF65-F5344CB8AC3E}">
        <p14:creationId xmlns:p14="http://schemas.microsoft.com/office/powerpoint/2010/main" val="21208689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or rubrik + text + bild - klarblå">
    <p:bg>
      <p:bgPr>
        <a:solidFill>
          <a:schemeClr val="accent2"/>
        </a:solid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610F8EE-49A1-9DE7-00E3-95E53B506262}"/>
              </a:ext>
            </a:extLst>
          </p:cNvPr>
          <p:cNvSpPr/>
          <p:nvPr userDrawn="1"/>
        </p:nvSpPr>
        <p:spPr>
          <a:xfrm>
            <a:off x="9958192" y="5605397"/>
            <a:ext cx="1538483" cy="560453"/>
          </a:xfrm>
          <a:prstGeom prst="rect">
            <a:avLst/>
          </a:prstGeom>
          <a:solidFill>
            <a:schemeClr val="bg1"/>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Rubrik 1">
            <a:extLst>
              <a:ext uri="{FF2B5EF4-FFF2-40B4-BE49-F238E27FC236}">
                <a16:creationId xmlns:a16="http://schemas.microsoft.com/office/drawing/2014/main" id="{4269CF13-F8D3-C270-35FD-58049638F3E6}"/>
              </a:ext>
            </a:extLst>
          </p:cNvPr>
          <p:cNvSpPr>
            <a:spLocks noGrp="1"/>
          </p:cNvSpPr>
          <p:nvPr>
            <p:ph type="ctrTitle" hasCustomPrompt="1"/>
          </p:nvPr>
        </p:nvSpPr>
        <p:spPr>
          <a:xfrm>
            <a:off x="695325" y="692150"/>
            <a:ext cx="5400676" cy="1843232"/>
          </a:xfrm>
        </p:spPr>
        <p:txBody>
          <a:bodyPr lIns="0" tIns="0" rIns="691200" bIns="0" anchor="t" anchorCtr="0">
            <a:noAutofit/>
          </a:bodyPr>
          <a:lstStyle>
            <a:lvl1pPr algn="l">
              <a:lnSpc>
                <a:spcPts val="7200"/>
              </a:lnSpc>
              <a:defRPr sz="7200">
                <a:solidFill>
                  <a:schemeClr val="bg1"/>
                </a:solidFill>
              </a:defRPr>
            </a:lvl1pPr>
          </a:lstStyle>
          <a:p>
            <a:r>
              <a:rPr lang="sv-SE" dirty="0"/>
              <a:t>skriv en rubrik</a:t>
            </a:r>
          </a:p>
        </p:txBody>
      </p:sp>
      <p:sp>
        <p:nvSpPr>
          <p:cNvPr id="6" name="Underrubrik 2">
            <a:extLst>
              <a:ext uri="{FF2B5EF4-FFF2-40B4-BE49-F238E27FC236}">
                <a16:creationId xmlns:a16="http://schemas.microsoft.com/office/drawing/2014/main" id="{C25C6A46-88A7-B9B5-9CB5-4A87021A945C}"/>
              </a:ext>
            </a:extLst>
          </p:cNvPr>
          <p:cNvSpPr>
            <a:spLocks noGrp="1"/>
          </p:cNvSpPr>
          <p:nvPr>
            <p:ph type="subTitle" idx="1" hasCustomPrompt="1"/>
          </p:nvPr>
        </p:nvSpPr>
        <p:spPr>
          <a:xfrm>
            <a:off x="695325" y="2926080"/>
            <a:ext cx="5400675" cy="3239769"/>
          </a:xfrm>
        </p:spPr>
        <p:txBody>
          <a:bodyPr lIns="0" tIns="0" rIns="691200" bIns="0">
            <a:noAutofit/>
          </a:bodyPr>
          <a:lstStyle>
            <a:lvl1pPr marL="0" indent="0" algn="l">
              <a:lnSpc>
                <a:spcPts val="2300"/>
              </a:lnSpc>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 här</a:t>
            </a:r>
          </a:p>
        </p:txBody>
      </p:sp>
      <p:sp>
        <p:nvSpPr>
          <p:cNvPr id="2" name="Platshållare för bild 1">
            <a:extLst>
              <a:ext uri="{FF2B5EF4-FFF2-40B4-BE49-F238E27FC236}">
                <a16:creationId xmlns:a16="http://schemas.microsoft.com/office/drawing/2014/main" id="{E4A2C27C-3DCE-5056-8060-3A259075E475}"/>
              </a:ext>
            </a:extLst>
          </p:cNvPr>
          <p:cNvSpPr>
            <a:spLocks noGrp="1"/>
          </p:cNvSpPr>
          <p:nvPr>
            <p:ph type="pic" sz="quarter" idx="11" hasCustomPrompt="1"/>
          </p:nvPr>
        </p:nvSpPr>
        <p:spPr>
          <a:xfrm>
            <a:off x="6096000" y="0"/>
            <a:ext cx="6096000" cy="6858000"/>
          </a:xfrm>
          <a:custGeom>
            <a:avLst/>
            <a:gdLst>
              <a:gd name="connsiteX0" fmla="*/ 3854400 w 6096000"/>
              <a:gd name="connsiteY0" fmla="*/ 5605200 h 6858000"/>
              <a:gd name="connsiteX1" fmla="*/ 3854400 w 6096000"/>
              <a:gd name="connsiteY1" fmla="*/ 6166800 h 6858000"/>
              <a:gd name="connsiteX2" fmla="*/ 5402400 w 6096000"/>
              <a:gd name="connsiteY2" fmla="*/ 6166800 h 6858000"/>
              <a:gd name="connsiteX3" fmla="*/ 5402400 w 6096000"/>
              <a:gd name="connsiteY3" fmla="*/ 5605200 h 6858000"/>
              <a:gd name="connsiteX4" fmla="*/ 0 w 6096000"/>
              <a:gd name="connsiteY4" fmla="*/ 0 h 6858000"/>
              <a:gd name="connsiteX5" fmla="*/ 6096000 w 6096000"/>
              <a:gd name="connsiteY5" fmla="*/ 0 h 6858000"/>
              <a:gd name="connsiteX6" fmla="*/ 6096000 w 6096000"/>
              <a:gd name="connsiteY6" fmla="*/ 6858000 h 6858000"/>
              <a:gd name="connsiteX7" fmla="*/ 0 w 6096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6858000">
                <a:moveTo>
                  <a:pt x="3854400" y="5605200"/>
                </a:moveTo>
                <a:lnTo>
                  <a:pt x="3854400" y="6166800"/>
                </a:lnTo>
                <a:lnTo>
                  <a:pt x="5402400" y="6166800"/>
                </a:lnTo>
                <a:lnTo>
                  <a:pt x="5402400" y="5605200"/>
                </a:lnTo>
                <a:close/>
                <a:moveTo>
                  <a:pt x="0" y="0"/>
                </a:moveTo>
                <a:lnTo>
                  <a:pt x="6096000" y="0"/>
                </a:lnTo>
                <a:lnTo>
                  <a:pt x="6096000" y="6858000"/>
                </a:lnTo>
                <a:lnTo>
                  <a:pt x="0" y="6858000"/>
                </a:lnTo>
                <a:close/>
              </a:path>
            </a:pathLst>
          </a:custGeom>
          <a:noFill/>
        </p:spPr>
        <p:txBody>
          <a:bodyPr wrap="square" lIns="684000" tIns="684000" rIns="90000" bIns="46800">
            <a:noAutofit/>
          </a:bodyPr>
          <a:lstStyle>
            <a:lvl1pPr marL="0" indent="0">
              <a:buNone/>
              <a:defRPr>
                <a:solidFill>
                  <a:schemeClr val="bg1"/>
                </a:solidFill>
              </a:defRPr>
            </a:lvl1pPr>
          </a:lstStyle>
          <a:p>
            <a:r>
              <a:rPr lang="sv-SE" dirty="0"/>
              <a:t>Infoga bild</a:t>
            </a:r>
          </a:p>
        </p:txBody>
      </p:sp>
      <p:pic>
        <p:nvPicPr>
          <p:cNvPr id="3" name="Bild 2">
            <a:extLst>
              <a:ext uri="{FF2B5EF4-FFF2-40B4-BE49-F238E27FC236}">
                <a16:creationId xmlns:a16="http://schemas.microsoft.com/office/drawing/2014/main" id="{5C8894BC-95C8-3FFF-7E07-81A0DDD9688E}"/>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948671" y="5603726"/>
            <a:ext cx="1548003" cy="562123"/>
          </a:xfrm>
          <a:prstGeom prst="rect">
            <a:avLst/>
          </a:prstGeom>
        </p:spPr>
      </p:pic>
    </p:spTree>
    <p:extLst>
      <p:ext uri="{BB962C8B-B14F-4D97-AF65-F5344CB8AC3E}">
        <p14:creationId xmlns:p14="http://schemas.microsoft.com/office/powerpoint/2010/main" val="31669794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or rubrik + text + bild - orange">
    <p:bg>
      <p:bgPr>
        <a:solidFill>
          <a:srgbClr val="FF5500"/>
        </a:solid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A37CDF44-A49A-C143-3FDC-1403B347FDEF}"/>
              </a:ext>
            </a:extLst>
          </p:cNvPr>
          <p:cNvSpPr/>
          <p:nvPr userDrawn="1"/>
        </p:nvSpPr>
        <p:spPr>
          <a:xfrm>
            <a:off x="9958192" y="5605397"/>
            <a:ext cx="1538483" cy="560453"/>
          </a:xfrm>
          <a:prstGeom prst="rect">
            <a:avLst/>
          </a:prstGeom>
          <a:solidFill>
            <a:schemeClr val="bg1"/>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Rubrik 1">
            <a:extLst>
              <a:ext uri="{FF2B5EF4-FFF2-40B4-BE49-F238E27FC236}">
                <a16:creationId xmlns:a16="http://schemas.microsoft.com/office/drawing/2014/main" id="{4269CF13-F8D3-C270-35FD-58049638F3E6}"/>
              </a:ext>
            </a:extLst>
          </p:cNvPr>
          <p:cNvSpPr>
            <a:spLocks noGrp="1"/>
          </p:cNvSpPr>
          <p:nvPr>
            <p:ph type="ctrTitle" hasCustomPrompt="1"/>
          </p:nvPr>
        </p:nvSpPr>
        <p:spPr>
          <a:xfrm>
            <a:off x="695325" y="692150"/>
            <a:ext cx="5400676" cy="1843232"/>
          </a:xfrm>
        </p:spPr>
        <p:txBody>
          <a:bodyPr lIns="0" tIns="0" rIns="691200" bIns="0" anchor="t" anchorCtr="0">
            <a:noAutofit/>
          </a:bodyPr>
          <a:lstStyle>
            <a:lvl1pPr algn="l">
              <a:lnSpc>
                <a:spcPts val="7200"/>
              </a:lnSpc>
              <a:defRPr sz="7200">
                <a:solidFill>
                  <a:schemeClr val="bg1"/>
                </a:solidFill>
              </a:defRPr>
            </a:lvl1pPr>
          </a:lstStyle>
          <a:p>
            <a:r>
              <a:rPr lang="sv-SE" dirty="0"/>
              <a:t>skriv en rubrik</a:t>
            </a:r>
          </a:p>
        </p:txBody>
      </p:sp>
      <p:sp>
        <p:nvSpPr>
          <p:cNvPr id="6" name="Underrubrik 2">
            <a:extLst>
              <a:ext uri="{FF2B5EF4-FFF2-40B4-BE49-F238E27FC236}">
                <a16:creationId xmlns:a16="http://schemas.microsoft.com/office/drawing/2014/main" id="{C25C6A46-88A7-B9B5-9CB5-4A87021A945C}"/>
              </a:ext>
            </a:extLst>
          </p:cNvPr>
          <p:cNvSpPr>
            <a:spLocks noGrp="1"/>
          </p:cNvSpPr>
          <p:nvPr>
            <p:ph type="subTitle" idx="1" hasCustomPrompt="1"/>
          </p:nvPr>
        </p:nvSpPr>
        <p:spPr>
          <a:xfrm>
            <a:off x="695325" y="2926080"/>
            <a:ext cx="5400675" cy="3239769"/>
          </a:xfrm>
        </p:spPr>
        <p:txBody>
          <a:bodyPr lIns="0" tIns="0" rIns="691200" bIns="0">
            <a:noAutofit/>
          </a:bodyPr>
          <a:lstStyle>
            <a:lvl1pPr marL="0" indent="0" algn="l">
              <a:lnSpc>
                <a:spcPts val="2300"/>
              </a:lnSpc>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 här</a:t>
            </a:r>
          </a:p>
        </p:txBody>
      </p:sp>
      <p:sp>
        <p:nvSpPr>
          <p:cNvPr id="2" name="Platshållare för bild 1">
            <a:extLst>
              <a:ext uri="{FF2B5EF4-FFF2-40B4-BE49-F238E27FC236}">
                <a16:creationId xmlns:a16="http://schemas.microsoft.com/office/drawing/2014/main" id="{70D275F7-F5B4-2832-1DC1-6526B550187B}"/>
              </a:ext>
            </a:extLst>
          </p:cNvPr>
          <p:cNvSpPr>
            <a:spLocks noGrp="1"/>
          </p:cNvSpPr>
          <p:nvPr>
            <p:ph type="pic" sz="quarter" idx="11" hasCustomPrompt="1"/>
          </p:nvPr>
        </p:nvSpPr>
        <p:spPr>
          <a:xfrm>
            <a:off x="6096000" y="0"/>
            <a:ext cx="6096000" cy="6858000"/>
          </a:xfrm>
          <a:custGeom>
            <a:avLst/>
            <a:gdLst>
              <a:gd name="connsiteX0" fmla="*/ 3854400 w 6096000"/>
              <a:gd name="connsiteY0" fmla="*/ 5605200 h 6858000"/>
              <a:gd name="connsiteX1" fmla="*/ 3854400 w 6096000"/>
              <a:gd name="connsiteY1" fmla="*/ 6166800 h 6858000"/>
              <a:gd name="connsiteX2" fmla="*/ 5402400 w 6096000"/>
              <a:gd name="connsiteY2" fmla="*/ 6166800 h 6858000"/>
              <a:gd name="connsiteX3" fmla="*/ 5402400 w 6096000"/>
              <a:gd name="connsiteY3" fmla="*/ 5605200 h 6858000"/>
              <a:gd name="connsiteX4" fmla="*/ 0 w 6096000"/>
              <a:gd name="connsiteY4" fmla="*/ 0 h 6858000"/>
              <a:gd name="connsiteX5" fmla="*/ 6096000 w 6096000"/>
              <a:gd name="connsiteY5" fmla="*/ 0 h 6858000"/>
              <a:gd name="connsiteX6" fmla="*/ 6096000 w 6096000"/>
              <a:gd name="connsiteY6" fmla="*/ 6858000 h 6858000"/>
              <a:gd name="connsiteX7" fmla="*/ 0 w 6096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6858000">
                <a:moveTo>
                  <a:pt x="3854400" y="5605200"/>
                </a:moveTo>
                <a:lnTo>
                  <a:pt x="3854400" y="6166800"/>
                </a:lnTo>
                <a:lnTo>
                  <a:pt x="5402400" y="6166800"/>
                </a:lnTo>
                <a:lnTo>
                  <a:pt x="5402400" y="5605200"/>
                </a:lnTo>
                <a:close/>
                <a:moveTo>
                  <a:pt x="0" y="0"/>
                </a:moveTo>
                <a:lnTo>
                  <a:pt x="6096000" y="0"/>
                </a:lnTo>
                <a:lnTo>
                  <a:pt x="6096000" y="6858000"/>
                </a:lnTo>
                <a:lnTo>
                  <a:pt x="0" y="6858000"/>
                </a:lnTo>
                <a:close/>
              </a:path>
            </a:pathLst>
          </a:custGeom>
          <a:noFill/>
        </p:spPr>
        <p:txBody>
          <a:bodyPr wrap="square" lIns="684000" tIns="684000" rIns="90000" bIns="46800">
            <a:noAutofit/>
          </a:bodyPr>
          <a:lstStyle>
            <a:lvl1pPr marL="0" indent="0">
              <a:buNone/>
              <a:defRPr>
                <a:solidFill>
                  <a:schemeClr val="bg1"/>
                </a:solidFill>
              </a:defRPr>
            </a:lvl1pPr>
          </a:lstStyle>
          <a:p>
            <a:r>
              <a:rPr lang="sv-SE" dirty="0"/>
              <a:t>Infoga bild</a:t>
            </a:r>
          </a:p>
        </p:txBody>
      </p:sp>
      <p:pic>
        <p:nvPicPr>
          <p:cNvPr id="3" name="Bild 2">
            <a:extLst>
              <a:ext uri="{FF2B5EF4-FFF2-40B4-BE49-F238E27FC236}">
                <a16:creationId xmlns:a16="http://schemas.microsoft.com/office/drawing/2014/main" id="{C57CB1EC-8997-7A32-CD77-A01CCD643672}"/>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948671" y="5603726"/>
            <a:ext cx="1548003" cy="562123"/>
          </a:xfrm>
          <a:prstGeom prst="rect">
            <a:avLst/>
          </a:prstGeom>
        </p:spPr>
      </p:pic>
    </p:spTree>
    <p:extLst>
      <p:ext uri="{BB962C8B-B14F-4D97-AF65-F5344CB8AC3E}">
        <p14:creationId xmlns:p14="http://schemas.microsoft.com/office/powerpoint/2010/main" val="33706640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ild+Rubrik+Text - beige">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A11B6B-8C23-BE7A-B8C2-AF9D28692060}"/>
              </a:ext>
            </a:extLst>
          </p:cNvPr>
          <p:cNvSpPr>
            <a:spLocks noGrp="1"/>
          </p:cNvSpPr>
          <p:nvPr>
            <p:ph type="ctrTitle" hasCustomPrompt="1"/>
          </p:nvPr>
        </p:nvSpPr>
        <p:spPr>
          <a:xfrm>
            <a:off x="6096000" y="692150"/>
            <a:ext cx="5400675" cy="1843232"/>
          </a:xfrm>
        </p:spPr>
        <p:txBody>
          <a:bodyPr lIns="691200" tIns="0" rIns="0" bIns="0" anchor="t" anchorCtr="0">
            <a:noAutofit/>
          </a:bodyPr>
          <a:lstStyle>
            <a:lvl1pPr algn="l">
              <a:lnSpc>
                <a:spcPts val="7200"/>
              </a:lnSpc>
              <a:defRPr sz="7200">
                <a:solidFill>
                  <a:schemeClr val="tx1"/>
                </a:solidFill>
              </a:defRPr>
            </a:lvl1pPr>
          </a:lstStyle>
          <a:p>
            <a:r>
              <a:rPr lang="sv-SE" dirty="0"/>
              <a:t>skriv en rubrik</a:t>
            </a:r>
          </a:p>
        </p:txBody>
      </p:sp>
      <p:sp>
        <p:nvSpPr>
          <p:cNvPr id="6" name="Platshållare för bild 5">
            <a:extLst>
              <a:ext uri="{FF2B5EF4-FFF2-40B4-BE49-F238E27FC236}">
                <a16:creationId xmlns:a16="http://schemas.microsoft.com/office/drawing/2014/main" id="{3CB878A2-9A40-D78C-412E-3AC8BAB6A498}"/>
              </a:ext>
            </a:extLst>
          </p:cNvPr>
          <p:cNvSpPr>
            <a:spLocks noGrp="1"/>
          </p:cNvSpPr>
          <p:nvPr>
            <p:ph type="pic" sz="quarter" idx="10" hasCustomPrompt="1"/>
          </p:nvPr>
        </p:nvSpPr>
        <p:spPr>
          <a:xfrm>
            <a:off x="0" y="0"/>
            <a:ext cx="6096000" cy="6858000"/>
          </a:xfrm>
        </p:spPr>
        <p:txBody>
          <a:bodyPr lIns="691200" tIns="691200" rIns="90000" bIns="46800"/>
          <a:lstStyle>
            <a:lvl1pPr marL="0" indent="0">
              <a:buNone/>
              <a:defRPr/>
            </a:lvl1pPr>
          </a:lstStyle>
          <a:p>
            <a:r>
              <a:rPr lang="sv-SE" dirty="0"/>
              <a:t>Infoga bild</a:t>
            </a:r>
          </a:p>
        </p:txBody>
      </p:sp>
      <p:pic>
        <p:nvPicPr>
          <p:cNvPr id="3" name="Bild 2">
            <a:extLst>
              <a:ext uri="{FF2B5EF4-FFF2-40B4-BE49-F238E27FC236}">
                <a16:creationId xmlns:a16="http://schemas.microsoft.com/office/drawing/2014/main" id="{3C63C86A-5B01-C86D-072E-BA80D842312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948671" y="5603726"/>
            <a:ext cx="1548003" cy="562124"/>
          </a:xfrm>
          <a:prstGeom prst="rect">
            <a:avLst/>
          </a:prstGeom>
        </p:spPr>
      </p:pic>
      <p:sp>
        <p:nvSpPr>
          <p:cNvPr id="4" name="Platshållare för text 5">
            <a:extLst>
              <a:ext uri="{FF2B5EF4-FFF2-40B4-BE49-F238E27FC236}">
                <a16:creationId xmlns:a16="http://schemas.microsoft.com/office/drawing/2014/main" id="{FD82FD17-0885-F759-BE8B-8F2662374CD0}"/>
              </a:ext>
            </a:extLst>
          </p:cNvPr>
          <p:cNvSpPr>
            <a:spLocks noGrp="1"/>
          </p:cNvSpPr>
          <p:nvPr>
            <p:ph type="body" sz="quarter" idx="11" hasCustomPrompt="1"/>
          </p:nvPr>
        </p:nvSpPr>
        <p:spPr>
          <a:xfrm>
            <a:off x="6096000" y="2939143"/>
            <a:ext cx="5400675" cy="3226707"/>
          </a:xfrm>
        </p:spPr>
        <p:txBody>
          <a:bodyPr lIns="684000" tIns="0" rIns="0" bIns="0">
            <a:normAutofit/>
          </a:bodyPr>
          <a:lstStyle>
            <a:lvl1pPr marL="0" indent="0">
              <a:lnSpc>
                <a:spcPts val="2300"/>
              </a:lnSpc>
              <a:spcBef>
                <a:spcPts val="0"/>
              </a:spcBef>
              <a:buNone/>
              <a:defRPr sz="1800"/>
            </a:lvl1pPr>
          </a:lstStyle>
          <a:p>
            <a:r>
              <a:rPr lang="sv-SE" dirty="0"/>
              <a:t>Skriv in din text här</a:t>
            </a:r>
          </a:p>
        </p:txBody>
      </p:sp>
    </p:spTree>
    <p:extLst>
      <p:ext uri="{BB962C8B-B14F-4D97-AF65-F5344CB8AC3E}">
        <p14:creationId xmlns:p14="http://schemas.microsoft.com/office/powerpoint/2010/main" val="6242663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ild+Rubrik+Text - gul">
    <p:bg>
      <p:bgPr>
        <a:solidFill>
          <a:schemeClr val="accent4"/>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A11B6B-8C23-BE7A-B8C2-AF9D28692060}"/>
              </a:ext>
            </a:extLst>
          </p:cNvPr>
          <p:cNvSpPr>
            <a:spLocks noGrp="1"/>
          </p:cNvSpPr>
          <p:nvPr>
            <p:ph type="ctrTitle" hasCustomPrompt="1"/>
          </p:nvPr>
        </p:nvSpPr>
        <p:spPr>
          <a:xfrm>
            <a:off x="6096000" y="692150"/>
            <a:ext cx="5400675" cy="1843232"/>
          </a:xfrm>
        </p:spPr>
        <p:txBody>
          <a:bodyPr lIns="691200" tIns="0" rIns="0" bIns="0" anchor="t" anchorCtr="0">
            <a:noAutofit/>
          </a:bodyPr>
          <a:lstStyle>
            <a:lvl1pPr algn="l">
              <a:lnSpc>
                <a:spcPts val="7200"/>
              </a:lnSpc>
              <a:defRPr sz="7200">
                <a:solidFill>
                  <a:schemeClr val="tx1"/>
                </a:solidFill>
              </a:defRPr>
            </a:lvl1pPr>
          </a:lstStyle>
          <a:p>
            <a:r>
              <a:rPr lang="sv-SE" dirty="0"/>
              <a:t>skriv en rubrik</a:t>
            </a:r>
          </a:p>
        </p:txBody>
      </p:sp>
      <p:sp>
        <p:nvSpPr>
          <p:cNvPr id="4" name="Platshållare för bild 5">
            <a:extLst>
              <a:ext uri="{FF2B5EF4-FFF2-40B4-BE49-F238E27FC236}">
                <a16:creationId xmlns:a16="http://schemas.microsoft.com/office/drawing/2014/main" id="{63B65D6C-5658-F159-F4B0-43008B59AAF8}"/>
              </a:ext>
            </a:extLst>
          </p:cNvPr>
          <p:cNvSpPr>
            <a:spLocks noGrp="1"/>
          </p:cNvSpPr>
          <p:nvPr>
            <p:ph type="pic" sz="quarter" idx="10" hasCustomPrompt="1"/>
          </p:nvPr>
        </p:nvSpPr>
        <p:spPr>
          <a:xfrm>
            <a:off x="0" y="0"/>
            <a:ext cx="6096000" cy="6858000"/>
          </a:xfrm>
        </p:spPr>
        <p:txBody>
          <a:bodyPr lIns="691200" tIns="691200" rIns="90000" bIns="46800"/>
          <a:lstStyle>
            <a:lvl1pPr marL="0" indent="0">
              <a:buNone/>
              <a:defRPr/>
            </a:lvl1pPr>
          </a:lstStyle>
          <a:p>
            <a:r>
              <a:rPr lang="sv-SE" dirty="0"/>
              <a:t>Infoga bild</a:t>
            </a:r>
          </a:p>
        </p:txBody>
      </p:sp>
      <p:pic>
        <p:nvPicPr>
          <p:cNvPr id="3" name="Bild 2">
            <a:extLst>
              <a:ext uri="{FF2B5EF4-FFF2-40B4-BE49-F238E27FC236}">
                <a16:creationId xmlns:a16="http://schemas.microsoft.com/office/drawing/2014/main" id="{38052D04-C20E-0DCC-AB11-D09D7942C15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948671" y="5603726"/>
            <a:ext cx="1548003" cy="562124"/>
          </a:xfrm>
          <a:prstGeom prst="rect">
            <a:avLst/>
          </a:prstGeom>
        </p:spPr>
      </p:pic>
      <p:sp>
        <p:nvSpPr>
          <p:cNvPr id="7" name="Platshållare för text 5">
            <a:extLst>
              <a:ext uri="{FF2B5EF4-FFF2-40B4-BE49-F238E27FC236}">
                <a16:creationId xmlns:a16="http://schemas.microsoft.com/office/drawing/2014/main" id="{9FB6EE43-2D05-49A9-C5AD-AEEE4BCDF2BC}"/>
              </a:ext>
            </a:extLst>
          </p:cNvPr>
          <p:cNvSpPr>
            <a:spLocks noGrp="1"/>
          </p:cNvSpPr>
          <p:nvPr>
            <p:ph type="body" sz="quarter" idx="11" hasCustomPrompt="1"/>
          </p:nvPr>
        </p:nvSpPr>
        <p:spPr>
          <a:xfrm>
            <a:off x="6096000" y="2939143"/>
            <a:ext cx="5400675" cy="3226707"/>
          </a:xfrm>
        </p:spPr>
        <p:txBody>
          <a:bodyPr lIns="684000" tIns="0" rIns="0" bIns="0">
            <a:normAutofit/>
          </a:bodyPr>
          <a:lstStyle>
            <a:lvl1pPr marL="0" indent="0">
              <a:lnSpc>
                <a:spcPts val="2300"/>
              </a:lnSpc>
              <a:spcBef>
                <a:spcPts val="0"/>
              </a:spcBef>
              <a:buNone/>
              <a:defRPr sz="1800"/>
            </a:lvl1pPr>
          </a:lstStyle>
          <a:p>
            <a:r>
              <a:rPr lang="sv-SE" dirty="0"/>
              <a:t>Skriv in din text här</a:t>
            </a:r>
          </a:p>
        </p:txBody>
      </p:sp>
    </p:spTree>
    <p:extLst>
      <p:ext uri="{BB962C8B-B14F-4D97-AF65-F5344CB8AC3E}">
        <p14:creationId xmlns:p14="http://schemas.microsoft.com/office/powerpoint/2010/main" val="13224398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ld+Rubrik+Text - grön">
    <p:bg>
      <p:bgPr>
        <a:solidFill>
          <a:schemeClr val="accent1"/>
        </a:solidFill>
        <a:effectLst/>
      </p:bgPr>
    </p:bg>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C0327631-D9EC-9682-E44D-40E9EB2F21DB}"/>
              </a:ext>
            </a:extLst>
          </p:cNvPr>
          <p:cNvSpPr>
            <a:spLocks noGrp="1"/>
          </p:cNvSpPr>
          <p:nvPr>
            <p:ph type="ctrTitle" hasCustomPrompt="1"/>
          </p:nvPr>
        </p:nvSpPr>
        <p:spPr>
          <a:xfrm>
            <a:off x="6096000" y="692150"/>
            <a:ext cx="5400675" cy="1843232"/>
          </a:xfrm>
        </p:spPr>
        <p:txBody>
          <a:bodyPr lIns="691200" tIns="0" rIns="0" bIns="0" anchor="t" anchorCtr="0">
            <a:noAutofit/>
          </a:bodyPr>
          <a:lstStyle>
            <a:lvl1pPr algn="l">
              <a:lnSpc>
                <a:spcPts val="7200"/>
              </a:lnSpc>
              <a:defRPr sz="7200">
                <a:solidFill>
                  <a:schemeClr val="tx1"/>
                </a:solidFill>
              </a:defRPr>
            </a:lvl1pPr>
          </a:lstStyle>
          <a:p>
            <a:r>
              <a:rPr lang="sv-SE" dirty="0"/>
              <a:t>skriv en rubrik</a:t>
            </a:r>
          </a:p>
        </p:txBody>
      </p:sp>
      <p:sp>
        <p:nvSpPr>
          <p:cNvPr id="4" name="Platshållare för bild 5">
            <a:extLst>
              <a:ext uri="{FF2B5EF4-FFF2-40B4-BE49-F238E27FC236}">
                <a16:creationId xmlns:a16="http://schemas.microsoft.com/office/drawing/2014/main" id="{73DCAFEA-0672-718F-58AF-0DFEA1F944EB}"/>
              </a:ext>
            </a:extLst>
          </p:cNvPr>
          <p:cNvSpPr>
            <a:spLocks noGrp="1"/>
          </p:cNvSpPr>
          <p:nvPr>
            <p:ph type="pic" sz="quarter" idx="10" hasCustomPrompt="1"/>
          </p:nvPr>
        </p:nvSpPr>
        <p:spPr>
          <a:xfrm>
            <a:off x="0" y="0"/>
            <a:ext cx="6096000" cy="6858000"/>
          </a:xfrm>
        </p:spPr>
        <p:txBody>
          <a:bodyPr lIns="691200" tIns="691200" rIns="90000" bIns="46800"/>
          <a:lstStyle>
            <a:lvl1pPr marL="0" indent="0">
              <a:buNone/>
              <a:defRPr/>
            </a:lvl1pPr>
          </a:lstStyle>
          <a:p>
            <a:r>
              <a:rPr lang="sv-SE" dirty="0"/>
              <a:t>Infoga bild</a:t>
            </a:r>
          </a:p>
        </p:txBody>
      </p:sp>
      <p:pic>
        <p:nvPicPr>
          <p:cNvPr id="2" name="Bild 1">
            <a:extLst>
              <a:ext uri="{FF2B5EF4-FFF2-40B4-BE49-F238E27FC236}">
                <a16:creationId xmlns:a16="http://schemas.microsoft.com/office/drawing/2014/main" id="{59F26AF3-BFBB-98BA-85DE-7457D268419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948671" y="5603726"/>
            <a:ext cx="1548003" cy="562124"/>
          </a:xfrm>
          <a:prstGeom prst="rect">
            <a:avLst/>
          </a:prstGeom>
        </p:spPr>
      </p:pic>
      <p:sp>
        <p:nvSpPr>
          <p:cNvPr id="3" name="Platshållare för text 5">
            <a:extLst>
              <a:ext uri="{FF2B5EF4-FFF2-40B4-BE49-F238E27FC236}">
                <a16:creationId xmlns:a16="http://schemas.microsoft.com/office/drawing/2014/main" id="{9238C9A5-10C0-1311-881B-59A66E2C144E}"/>
              </a:ext>
            </a:extLst>
          </p:cNvPr>
          <p:cNvSpPr>
            <a:spLocks noGrp="1"/>
          </p:cNvSpPr>
          <p:nvPr>
            <p:ph type="body" sz="quarter" idx="11" hasCustomPrompt="1"/>
          </p:nvPr>
        </p:nvSpPr>
        <p:spPr>
          <a:xfrm>
            <a:off x="6096000" y="2939143"/>
            <a:ext cx="5400675" cy="3226707"/>
          </a:xfrm>
        </p:spPr>
        <p:txBody>
          <a:bodyPr lIns="684000" tIns="0" rIns="0" bIns="0">
            <a:normAutofit/>
          </a:bodyPr>
          <a:lstStyle>
            <a:lvl1pPr marL="0" indent="0">
              <a:lnSpc>
                <a:spcPts val="2300"/>
              </a:lnSpc>
              <a:spcBef>
                <a:spcPts val="0"/>
              </a:spcBef>
              <a:buNone/>
              <a:defRPr sz="1800"/>
            </a:lvl1pPr>
          </a:lstStyle>
          <a:p>
            <a:r>
              <a:rPr lang="sv-SE" dirty="0"/>
              <a:t>Skriv in din text här</a:t>
            </a:r>
          </a:p>
        </p:txBody>
      </p:sp>
    </p:spTree>
    <p:extLst>
      <p:ext uri="{BB962C8B-B14F-4D97-AF65-F5344CB8AC3E}">
        <p14:creationId xmlns:p14="http://schemas.microsoft.com/office/powerpoint/2010/main" val="24558015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ld+Rubrik+Text - ljuslila">
    <p:bg>
      <p:bgPr>
        <a:solidFill>
          <a:schemeClr val="accent3"/>
        </a:solidFill>
        <a:effectLst/>
      </p:bgPr>
    </p:bg>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C0327631-D9EC-9682-E44D-40E9EB2F21DB}"/>
              </a:ext>
            </a:extLst>
          </p:cNvPr>
          <p:cNvSpPr>
            <a:spLocks noGrp="1"/>
          </p:cNvSpPr>
          <p:nvPr>
            <p:ph type="ctrTitle" hasCustomPrompt="1"/>
          </p:nvPr>
        </p:nvSpPr>
        <p:spPr>
          <a:xfrm>
            <a:off x="6096000" y="692150"/>
            <a:ext cx="5400675" cy="1843232"/>
          </a:xfrm>
        </p:spPr>
        <p:txBody>
          <a:bodyPr lIns="691200" tIns="0" rIns="0" bIns="0" anchor="t" anchorCtr="0">
            <a:noAutofit/>
          </a:bodyPr>
          <a:lstStyle>
            <a:lvl1pPr algn="l">
              <a:lnSpc>
                <a:spcPts val="7200"/>
              </a:lnSpc>
              <a:defRPr sz="7200">
                <a:solidFill>
                  <a:schemeClr val="tx1"/>
                </a:solidFill>
              </a:defRPr>
            </a:lvl1pPr>
          </a:lstStyle>
          <a:p>
            <a:r>
              <a:rPr lang="sv-SE" dirty="0"/>
              <a:t>skriv en rubrik</a:t>
            </a:r>
          </a:p>
        </p:txBody>
      </p:sp>
      <p:sp>
        <p:nvSpPr>
          <p:cNvPr id="4" name="Platshållare för bild 5">
            <a:extLst>
              <a:ext uri="{FF2B5EF4-FFF2-40B4-BE49-F238E27FC236}">
                <a16:creationId xmlns:a16="http://schemas.microsoft.com/office/drawing/2014/main" id="{73DCAFEA-0672-718F-58AF-0DFEA1F944EB}"/>
              </a:ext>
            </a:extLst>
          </p:cNvPr>
          <p:cNvSpPr>
            <a:spLocks noGrp="1"/>
          </p:cNvSpPr>
          <p:nvPr>
            <p:ph type="pic" sz="quarter" idx="10" hasCustomPrompt="1"/>
          </p:nvPr>
        </p:nvSpPr>
        <p:spPr>
          <a:xfrm>
            <a:off x="0" y="0"/>
            <a:ext cx="6096000" cy="6858000"/>
          </a:xfrm>
        </p:spPr>
        <p:txBody>
          <a:bodyPr lIns="691200" tIns="691200" rIns="90000" bIns="46800"/>
          <a:lstStyle>
            <a:lvl1pPr marL="0" indent="0">
              <a:buNone/>
              <a:defRPr/>
            </a:lvl1pPr>
          </a:lstStyle>
          <a:p>
            <a:r>
              <a:rPr lang="sv-SE" dirty="0"/>
              <a:t>Infoga bild</a:t>
            </a:r>
          </a:p>
        </p:txBody>
      </p:sp>
      <p:pic>
        <p:nvPicPr>
          <p:cNvPr id="2" name="Bild 1">
            <a:extLst>
              <a:ext uri="{FF2B5EF4-FFF2-40B4-BE49-F238E27FC236}">
                <a16:creationId xmlns:a16="http://schemas.microsoft.com/office/drawing/2014/main" id="{1EDDC6CB-7B02-3E18-21F6-F651781FBF9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948671" y="5603726"/>
            <a:ext cx="1548003" cy="562124"/>
          </a:xfrm>
          <a:prstGeom prst="rect">
            <a:avLst/>
          </a:prstGeom>
        </p:spPr>
      </p:pic>
      <p:sp>
        <p:nvSpPr>
          <p:cNvPr id="6" name="Platshållare för text 5">
            <a:extLst>
              <a:ext uri="{FF2B5EF4-FFF2-40B4-BE49-F238E27FC236}">
                <a16:creationId xmlns:a16="http://schemas.microsoft.com/office/drawing/2014/main" id="{D4426124-C5A7-68BB-8D16-52581F713A2B}"/>
              </a:ext>
            </a:extLst>
          </p:cNvPr>
          <p:cNvSpPr>
            <a:spLocks noGrp="1"/>
          </p:cNvSpPr>
          <p:nvPr>
            <p:ph type="body" sz="quarter" idx="11" hasCustomPrompt="1"/>
          </p:nvPr>
        </p:nvSpPr>
        <p:spPr>
          <a:xfrm>
            <a:off x="6096000" y="2939143"/>
            <a:ext cx="5400675" cy="3226707"/>
          </a:xfrm>
        </p:spPr>
        <p:txBody>
          <a:bodyPr lIns="684000" tIns="0" rIns="0" bIns="0">
            <a:normAutofit/>
          </a:bodyPr>
          <a:lstStyle>
            <a:lvl1pPr marL="0" indent="0">
              <a:lnSpc>
                <a:spcPts val="2300"/>
              </a:lnSpc>
              <a:spcBef>
                <a:spcPts val="0"/>
              </a:spcBef>
              <a:buNone/>
              <a:defRPr sz="1800"/>
            </a:lvl1pPr>
          </a:lstStyle>
          <a:p>
            <a:r>
              <a:rPr lang="sv-SE" dirty="0"/>
              <a:t>Skriv in din text här</a:t>
            </a:r>
          </a:p>
        </p:txBody>
      </p:sp>
    </p:spTree>
    <p:extLst>
      <p:ext uri="{BB962C8B-B14F-4D97-AF65-F5344CB8AC3E}">
        <p14:creationId xmlns:p14="http://schemas.microsoft.com/office/powerpoint/2010/main" val="23080398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or rubrik - gul">
    <p:bg>
      <p:bgPr>
        <a:solidFill>
          <a:schemeClr val="accent4"/>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A11B6B-8C23-BE7A-B8C2-AF9D28692060}"/>
              </a:ext>
            </a:extLst>
          </p:cNvPr>
          <p:cNvSpPr>
            <a:spLocks noGrp="1"/>
          </p:cNvSpPr>
          <p:nvPr>
            <p:ph type="ctrTitle" hasCustomPrompt="1"/>
          </p:nvPr>
        </p:nvSpPr>
        <p:spPr>
          <a:xfrm>
            <a:off x="695324" y="692149"/>
            <a:ext cx="9504363" cy="3865995"/>
          </a:xfrm>
        </p:spPr>
        <p:txBody>
          <a:bodyPr lIns="0" tIns="0" rIns="0" bIns="0" anchor="t" anchorCtr="0">
            <a:noAutofit/>
          </a:bodyPr>
          <a:lstStyle>
            <a:lvl1pPr algn="l">
              <a:lnSpc>
                <a:spcPts val="14500"/>
              </a:lnSpc>
              <a:defRPr sz="14500"/>
            </a:lvl1pPr>
          </a:lstStyle>
          <a:p>
            <a:r>
              <a:rPr lang="sv-SE" dirty="0"/>
              <a:t>skriv en rubrik</a:t>
            </a:r>
          </a:p>
        </p:txBody>
      </p:sp>
      <p:sp>
        <p:nvSpPr>
          <p:cNvPr id="3" name="Underrubrik 2">
            <a:extLst>
              <a:ext uri="{FF2B5EF4-FFF2-40B4-BE49-F238E27FC236}">
                <a16:creationId xmlns:a16="http://schemas.microsoft.com/office/drawing/2014/main" id="{B4448989-D817-5E95-1D06-D2B9A5B92766}"/>
              </a:ext>
            </a:extLst>
          </p:cNvPr>
          <p:cNvSpPr>
            <a:spLocks noGrp="1"/>
          </p:cNvSpPr>
          <p:nvPr>
            <p:ph type="subTitle" idx="1" hasCustomPrompt="1"/>
          </p:nvPr>
        </p:nvSpPr>
        <p:spPr>
          <a:xfrm>
            <a:off x="695325" y="4565363"/>
            <a:ext cx="8531177" cy="1600487"/>
          </a:xfrm>
        </p:spPr>
        <p:txBody>
          <a:bodyPr lIns="0" tIns="0" rIns="0" bIns="0">
            <a:noAutofit/>
          </a:bodyPr>
          <a:lstStyle>
            <a:lvl1pPr marL="0" indent="0" algn="l">
              <a:lnSpc>
                <a:spcPts val="2700"/>
              </a:lnSpc>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 här</a:t>
            </a:r>
          </a:p>
        </p:txBody>
      </p:sp>
      <p:pic>
        <p:nvPicPr>
          <p:cNvPr id="4" name="Bild 3">
            <a:extLst>
              <a:ext uri="{FF2B5EF4-FFF2-40B4-BE49-F238E27FC236}">
                <a16:creationId xmlns:a16="http://schemas.microsoft.com/office/drawing/2014/main" id="{567C0D80-85DC-C76D-E8B5-0293493C980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948671" y="5603726"/>
            <a:ext cx="1548003" cy="562124"/>
          </a:xfrm>
          <a:prstGeom prst="rect">
            <a:avLst/>
          </a:prstGeom>
        </p:spPr>
      </p:pic>
    </p:spTree>
    <p:extLst>
      <p:ext uri="{BB962C8B-B14F-4D97-AF65-F5344CB8AC3E}">
        <p14:creationId xmlns:p14="http://schemas.microsoft.com/office/powerpoint/2010/main" val="36423341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ld+rubrik+text - mörkblå">
    <p:bg>
      <p:bgPr>
        <a:solidFill>
          <a:schemeClr val="tx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E298B12-9582-A421-7096-C63025521DDF}"/>
              </a:ext>
            </a:extLst>
          </p:cNvPr>
          <p:cNvSpPr>
            <a:spLocks noGrp="1"/>
          </p:cNvSpPr>
          <p:nvPr>
            <p:ph type="ctrTitle" hasCustomPrompt="1"/>
          </p:nvPr>
        </p:nvSpPr>
        <p:spPr>
          <a:xfrm>
            <a:off x="6096000" y="692150"/>
            <a:ext cx="5400675" cy="1843232"/>
          </a:xfrm>
        </p:spPr>
        <p:txBody>
          <a:bodyPr lIns="691200" tIns="0" rIns="0" bIns="0" anchor="t" anchorCtr="0">
            <a:noAutofit/>
          </a:bodyPr>
          <a:lstStyle>
            <a:lvl1pPr algn="l">
              <a:lnSpc>
                <a:spcPts val="7200"/>
              </a:lnSpc>
              <a:defRPr sz="7200">
                <a:solidFill>
                  <a:schemeClr val="bg1"/>
                </a:solidFill>
              </a:defRPr>
            </a:lvl1pPr>
          </a:lstStyle>
          <a:p>
            <a:r>
              <a:rPr lang="sv-SE" dirty="0"/>
              <a:t>skriv en rubrik</a:t>
            </a:r>
          </a:p>
        </p:txBody>
      </p:sp>
      <p:sp>
        <p:nvSpPr>
          <p:cNvPr id="3" name="Platshållare för bild 5">
            <a:extLst>
              <a:ext uri="{FF2B5EF4-FFF2-40B4-BE49-F238E27FC236}">
                <a16:creationId xmlns:a16="http://schemas.microsoft.com/office/drawing/2014/main" id="{B08D9FC9-93A7-D0CD-E1B8-238C098DF2A7}"/>
              </a:ext>
            </a:extLst>
          </p:cNvPr>
          <p:cNvSpPr>
            <a:spLocks noGrp="1"/>
          </p:cNvSpPr>
          <p:nvPr>
            <p:ph type="pic" sz="quarter" idx="10" hasCustomPrompt="1"/>
          </p:nvPr>
        </p:nvSpPr>
        <p:spPr>
          <a:xfrm>
            <a:off x="0" y="0"/>
            <a:ext cx="6096000" cy="6858000"/>
          </a:xfrm>
        </p:spPr>
        <p:txBody>
          <a:bodyPr lIns="691200" tIns="691200" rIns="90000" bIns="46800"/>
          <a:lstStyle>
            <a:lvl1pPr marL="0" indent="0">
              <a:buNone/>
              <a:defRPr>
                <a:solidFill>
                  <a:schemeClr val="bg1"/>
                </a:solidFill>
              </a:defRPr>
            </a:lvl1pPr>
          </a:lstStyle>
          <a:p>
            <a:r>
              <a:rPr lang="sv-SE" dirty="0"/>
              <a:t>Infoga bild</a:t>
            </a:r>
          </a:p>
        </p:txBody>
      </p:sp>
      <p:pic>
        <p:nvPicPr>
          <p:cNvPr id="5" name="Bild 4">
            <a:extLst>
              <a:ext uri="{FF2B5EF4-FFF2-40B4-BE49-F238E27FC236}">
                <a16:creationId xmlns:a16="http://schemas.microsoft.com/office/drawing/2014/main" id="{C5FEDE0A-452A-A78F-E244-8F3D288103EC}"/>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948671" y="5603726"/>
            <a:ext cx="1548003" cy="562123"/>
          </a:xfrm>
          <a:prstGeom prst="rect">
            <a:avLst/>
          </a:prstGeom>
        </p:spPr>
      </p:pic>
      <p:sp>
        <p:nvSpPr>
          <p:cNvPr id="6" name="Platshållare för text 5">
            <a:extLst>
              <a:ext uri="{FF2B5EF4-FFF2-40B4-BE49-F238E27FC236}">
                <a16:creationId xmlns:a16="http://schemas.microsoft.com/office/drawing/2014/main" id="{4E3BF402-1677-65A2-A129-199D15A383C8}"/>
              </a:ext>
            </a:extLst>
          </p:cNvPr>
          <p:cNvSpPr>
            <a:spLocks noGrp="1"/>
          </p:cNvSpPr>
          <p:nvPr>
            <p:ph type="body" sz="quarter" idx="11" hasCustomPrompt="1"/>
          </p:nvPr>
        </p:nvSpPr>
        <p:spPr>
          <a:xfrm>
            <a:off x="6096000" y="2939143"/>
            <a:ext cx="5400675" cy="3226707"/>
          </a:xfrm>
        </p:spPr>
        <p:txBody>
          <a:bodyPr lIns="684000" tIns="0" rIns="0" bIns="0">
            <a:normAutofit/>
          </a:bodyPr>
          <a:lstStyle>
            <a:lvl1pPr marL="0" indent="0">
              <a:lnSpc>
                <a:spcPts val="2300"/>
              </a:lnSpc>
              <a:spcBef>
                <a:spcPts val="0"/>
              </a:spcBef>
              <a:buNone/>
              <a:defRPr sz="1800">
                <a:solidFill>
                  <a:schemeClr val="bg1"/>
                </a:solidFill>
              </a:defRPr>
            </a:lvl1pPr>
          </a:lstStyle>
          <a:p>
            <a:r>
              <a:rPr lang="sv-SE" dirty="0"/>
              <a:t>Skriv in din text här</a:t>
            </a:r>
          </a:p>
        </p:txBody>
      </p:sp>
    </p:spTree>
    <p:extLst>
      <p:ext uri="{BB962C8B-B14F-4D97-AF65-F5344CB8AC3E}">
        <p14:creationId xmlns:p14="http://schemas.microsoft.com/office/powerpoint/2010/main" val="19028943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Underrubrik, text och bild">
    <p:bg>
      <p:bgPr>
        <a:solidFill>
          <a:schemeClr val="bg2"/>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DA1614A8-9B35-EE6E-6B59-294EF30B8DE4}"/>
              </a:ext>
            </a:extLst>
          </p:cNvPr>
          <p:cNvSpPr/>
          <p:nvPr userDrawn="1"/>
        </p:nvSpPr>
        <p:spPr>
          <a:xfrm>
            <a:off x="9958192" y="5605397"/>
            <a:ext cx="1538483" cy="560453"/>
          </a:xfrm>
          <a:prstGeom prst="rect">
            <a:avLst/>
          </a:prstGeom>
          <a:solidFill>
            <a:schemeClr val="tx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Platshållare för bild 14">
            <a:extLst>
              <a:ext uri="{FF2B5EF4-FFF2-40B4-BE49-F238E27FC236}">
                <a16:creationId xmlns:a16="http://schemas.microsoft.com/office/drawing/2014/main" id="{976D9861-85A3-B3EB-49DB-9E40328ABE3A}"/>
              </a:ext>
            </a:extLst>
          </p:cNvPr>
          <p:cNvSpPr>
            <a:spLocks noGrp="1"/>
          </p:cNvSpPr>
          <p:nvPr>
            <p:ph type="pic" sz="quarter" idx="12" hasCustomPrompt="1"/>
          </p:nvPr>
        </p:nvSpPr>
        <p:spPr>
          <a:xfrm>
            <a:off x="4043363" y="0"/>
            <a:ext cx="8148637" cy="6858000"/>
          </a:xfrm>
          <a:custGeom>
            <a:avLst/>
            <a:gdLst>
              <a:gd name="connsiteX0" fmla="*/ 5907037 w 8148637"/>
              <a:gd name="connsiteY0" fmla="*/ 5605200 h 6858000"/>
              <a:gd name="connsiteX1" fmla="*/ 5907037 w 8148637"/>
              <a:gd name="connsiteY1" fmla="*/ 6166800 h 6858000"/>
              <a:gd name="connsiteX2" fmla="*/ 7455037 w 8148637"/>
              <a:gd name="connsiteY2" fmla="*/ 6166800 h 6858000"/>
              <a:gd name="connsiteX3" fmla="*/ 7455037 w 8148637"/>
              <a:gd name="connsiteY3" fmla="*/ 5605200 h 6858000"/>
              <a:gd name="connsiteX4" fmla="*/ 0 w 8148637"/>
              <a:gd name="connsiteY4" fmla="*/ 0 h 6858000"/>
              <a:gd name="connsiteX5" fmla="*/ 8148637 w 8148637"/>
              <a:gd name="connsiteY5" fmla="*/ 0 h 6858000"/>
              <a:gd name="connsiteX6" fmla="*/ 8148637 w 8148637"/>
              <a:gd name="connsiteY6" fmla="*/ 6858000 h 6858000"/>
              <a:gd name="connsiteX7" fmla="*/ 0 w 8148637"/>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48637" h="6858000">
                <a:moveTo>
                  <a:pt x="5907037" y="5605200"/>
                </a:moveTo>
                <a:lnTo>
                  <a:pt x="5907037" y="6166800"/>
                </a:lnTo>
                <a:lnTo>
                  <a:pt x="7455037" y="6166800"/>
                </a:lnTo>
                <a:lnTo>
                  <a:pt x="7455037" y="5605200"/>
                </a:lnTo>
                <a:close/>
                <a:moveTo>
                  <a:pt x="0" y="0"/>
                </a:moveTo>
                <a:lnTo>
                  <a:pt x="8148637" y="0"/>
                </a:lnTo>
                <a:lnTo>
                  <a:pt x="8148637" y="6858000"/>
                </a:lnTo>
                <a:lnTo>
                  <a:pt x="0" y="6858000"/>
                </a:lnTo>
                <a:close/>
              </a:path>
            </a:pathLst>
          </a:custGeom>
          <a:solidFill>
            <a:schemeClr val="bg2"/>
          </a:solidFill>
        </p:spPr>
        <p:txBody>
          <a:bodyPr wrap="square" lIns="684000" tIns="684000" rIns="90000" bIns="46800">
            <a:noAutofit/>
          </a:bodyPr>
          <a:lstStyle>
            <a:lvl1pPr marL="0" indent="0">
              <a:buNone/>
              <a:defRPr/>
            </a:lvl1pPr>
          </a:lstStyle>
          <a:p>
            <a:r>
              <a:rPr lang="sv-SE" dirty="0"/>
              <a:t>Infoga bild</a:t>
            </a:r>
          </a:p>
        </p:txBody>
      </p:sp>
      <p:sp>
        <p:nvSpPr>
          <p:cNvPr id="3" name="Underrubrik 2">
            <a:extLst>
              <a:ext uri="{FF2B5EF4-FFF2-40B4-BE49-F238E27FC236}">
                <a16:creationId xmlns:a16="http://schemas.microsoft.com/office/drawing/2014/main" id="{A29345C1-AA9A-5B41-ADBC-4F8B9253A0D4}"/>
              </a:ext>
            </a:extLst>
          </p:cNvPr>
          <p:cNvSpPr>
            <a:spLocks noGrp="1"/>
          </p:cNvSpPr>
          <p:nvPr>
            <p:ph type="subTitle" idx="1" hasCustomPrompt="1"/>
          </p:nvPr>
        </p:nvSpPr>
        <p:spPr>
          <a:xfrm>
            <a:off x="695326" y="1879600"/>
            <a:ext cx="3348038" cy="4286249"/>
          </a:xfrm>
        </p:spPr>
        <p:txBody>
          <a:bodyPr lIns="0" tIns="0" rIns="691200" bIns="0" anchor="t" anchorCtr="0">
            <a:noAutofit/>
          </a:bodyPr>
          <a:lstStyle>
            <a:lvl1pPr marL="0" indent="0" algn="l">
              <a:lnSpc>
                <a:spcPts val="2300"/>
              </a:lnSpc>
              <a:spcBef>
                <a:spcPts val="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 här</a:t>
            </a:r>
          </a:p>
        </p:txBody>
      </p:sp>
      <p:sp>
        <p:nvSpPr>
          <p:cNvPr id="5" name="Platshållare för text 4">
            <a:extLst>
              <a:ext uri="{FF2B5EF4-FFF2-40B4-BE49-F238E27FC236}">
                <a16:creationId xmlns:a16="http://schemas.microsoft.com/office/drawing/2014/main" id="{8B7D8EBA-F04F-8B8E-9EB8-FC0E7DC5CEE1}"/>
              </a:ext>
            </a:extLst>
          </p:cNvPr>
          <p:cNvSpPr>
            <a:spLocks noGrp="1"/>
          </p:cNvSpPr>
          <p:nvPr>
            <p:ph type="body" sz="quarter" idx="11" hasCustomPrompt="1"/>
          </p:nvPr>
        </p:nvSpPr>
        <p:spPr>
          <a:xfrm>
            <a:off x="695325" y="692150"/>
            <a:ext cx="3348038" cy="1187449"/>
          </a:xfrm>
        </p:spPr>
        <p:txBody>
          <a:bodyPr lIns="0" tIns="0" rIns="691200" bIns="0">
            <a:normAutofit/>
          </a:bodyPr>
          <a:lstStyle>
            <a:lvl1pPr marL="0" indent="0">
              <a:lnSpc>
                <a:spcPts val="3200"/>
              </a:lnSpc>
              <a:spcBef>
                <a:spcPts val="0"/>
              </a:spcBef>
              <a:buNone/>
              <a:defRPr sz="3200" b="1" i="0">
                <a:latin typeface="Figtre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sv-SE" dirty="0"/>
              <a:t>Skriv en underrubrik</a:t>
            </a:r>
          </a:p>
        </p:txBody>
      </p:sp>
      <p:pic>
        <p:nvPicPr>
          <p:cNvPr id="4" name="Bild 3">
            <a:extLst>
              <a:ext uri="{FF2B5EF4-FFF2-40B4-BE49-F238E27FC236}">
                <a16:creationId xmlns:a16="http://schemas.microsoft.com/office/drawing/2014/main" id="{1C31809C-B8F9-D887-8BD9-48CD6E4D91C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948671" y="5603726"/>
            <a:ext cx="1548003" cy="562124"/>
          </a:xfrm>
          <a:prstGeom prst="rect">
            <a:avLst/>
          </a:prstGeom>
        </p:spPr>
      </p:pic>
    </p:spTree>
    <p:extLst>
      <p:ext uri="{BB962C8B-B14F-4D97-AF65-F5344CB8AC3E}">
        <p14:creationId xmlns:p14="http://schemas.microsoft.com/office/powerpoint/2010/main" val="15679505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Underrubrik, text och bild">
    <p:bg>
      <p:bgPr>
        <a:solidFill>
          <a:schemeClr val="bg2"/>
        </a:solidFill>
        <a:effectLst/>
      </p:bgPr>
    </p:bg>
    <p:spTree>
      <p:nvGrpSpPr>
        <p:cNvPr id="1" name=""/>
        <p:cNvGrpSpPr/>
        <p:nvPr/>
      </p:nvGrpSpPr>
      <p:grpSpPr>
        <a:xfrm>
          <a:off x="0" y="0"/>
          <a:ext cx="0" cy="0"/>
          <a:chOff x="0" y="0"/>
          <a:chExt cx="0" cy="0"/>
        </a:xfrm>
      </p:grpSpPr>
      <p:sp>
        <p:nvSpPr>
          <p:cNvPr id="3" name="Underrubrik 2">
            <a:extLst>
              <a:ext uri="{FF2B5EF4-FFF2-40B4-BE49-F238E27FC236}">
                <a16:creationId xmlns:a16="http://schemas.microsoft.com/office/drawing/2014/main" id="{A29345C1-AA9A-5B41-ADBC-4F8B9253A0D4}"/>
              </a:ext>
            </a:extLst>
          </p:cNvPr>
          <p:cNvSpPr>
            <a:spLocks noGrp="1"/>
          </p:cNvSpPr>
          <p:nvPr>
            <p:ph type="subTitle" idx="1" hasCustomPrompt="1"/>
          </p:nvPr>
        </p:nvSpPr>
        <p:spPr>
          <a:xfrm>
            <a:off x="8181024" y="1879600"/>
            <a:ext cx="3348038" cy="4286249"/>
          </a:xfrm>
        </p:spPr>
        <p:txBody>
          <a:bodyPr lIns="684000" tIns="0" rIns="0" bIns="0" anchor="t" anchorCtr="0">
            <a:noAutofit/>
          </a:bodyPr>
          <a:lstStyle>
            <a:lvl1pPr marL="0" indent="0" algn="l">
              <a:lnSpc>
                <a:spcPts val="2300"/>
              </a:lnSpc>
              <a:spcBef>
                <a:spcPts val="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 här</a:t>
            </a:r>
          </a:p>
        </p:txBody>
      </p:sp>
      <p:sp>
        <p:nvSpPr>
          <p:cNvPr id="5" name="Platshållare för text 4">
            <a:extLst>
              <a:ext uri="{FF2B5EF4-FFF2-40B4-BE49-F238E27FC236}">
                <a16:creationId xmlns:a16="http://schemas.microsoft.com/office/drawing/2014/main" id="{8B7D8EBA-F04F-8B8E-9EB8-FC0E7DC5CEE1}"/>
              </a:ext>
            </a:extLst>
          </p:cNvPr>
          <p:cNvSpPr>
            <a:spLocks noGrp="1"/>
          </p:cNvSpPr>
          <p:nvPr>
            <p:ph type="body" sz="quarter" idx="11" hasCustomPrompt="1"/>
          </p:nvPr>
        </p:nvSpPr>
        <p:spPr>
          <a:xfrm>
            <a:off x="8181023" y="692150"/>
            <a:ext cx="3348038" cy="1187449"/>
          </a:xfrm>
        </p:spPr>
        <p:txBody>
          <a:bodyPr lIns="684000" tIns="0" rIns="0" bIns="0">
            <a:normAutofit/>
          </a:bodyPr>
          <a:lstStyle>
            <a:lvl1pPr marL="0" indent="0">
              <a:lnSpc>
                <a:spcPts val="3200"/>
              </a:lnSpc>
              <a:spcBef>
                <a:spcPts val="0"/>
              </a:spcBef>
              <a:buNone/>
              <a:defRPr sz="3200" b="1" i="0">
                <a:latin typeface="Figtre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sv-SE" dirty="0"/>
              <a:t>Skriv en underrubrik</a:t>
            </a:r>
          </a:p>
        </p:txBody>
      </p:sp>
      <p:sp>
        <p:nvSpPr>
          <p:cNvPr id="2" name="Platshållare för bild 5">
            <a:extLst>
              <a:ext uri="{FF2B5EF4-FFF2-40B4-BE49-F238E27FC236}">
                <a16:creationId xmlns:a16="http://schemas.microsoft.com/office/drawing/2014/main" id="{15FF602C-A353-227F-E386-6766B6EF84DF}"/>
              </a:ext>
            </a:extLst>
          </p:cNvPr>
          <p:cNvSpPr>
            <a:spLocks noGrp="1"/>
          </p:cNvSpPr>
          <p:nvPr>
            <p:ph type="pic" sz="quarter" idx="10" hasCustomPrompt="1"/>
          </p:nvPr>
        </p:nvSpPr>
        <p:spPr>
          <a:xfrm>
            <a:off x="0" y="0"/>
            <a:ext cx="8148638" cy="6858000"/>
          </a:xfrm>
        </p:spPr>
        <p:txBody>
          <a:bodyPr lIns="691200" tIns="691200" rIns="90000" bIns="46800"/>
          <a:lstStyle>
            <a:lvl1pPr marL="0" indent="0">
              <a:buNone/>
              <a:defRPr/>
            </a:lvl1pPr>
          </a:lstStyle>
          <a:p>
            <a:r>
              <a:rPr lang="sv-SE" dirty="0"/>
              <a:t>Infoga bild</a:t>
            </a:r>
          </a:p>
        </p:txBody>
      </p:sp>
      <p:pic>
        <p:nvPicPr>
          <p:cNvPr id="4" name="Bild 3">
            <a:extLst>
              <a:ext uri="{FF2B5EF4-FFF2-40B4-BE49-F238E27FC236}">
                <a16:creationId xmlns:a16="http://schemas.microsoft.com/office/drawing/2014/main" id="{51B56831-C536-CFB5-C2A2-FF97B0256D4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948671" y="5603726"/>
            <a:ext cx="1548003" cy="562124"/>
          </a:xfrm>
          <a:prstGeom prst="rect">
            <a:avLst/>
          </a:prstGeom>
        </p:spPr>
      </p:pic>
    </p:spTree>
    <p:extLst>
      <p:ext uri="{BB962C8B-B14F-4D97-AF65-F5344CB8AC3E}">
        <p14:creationId xmlns:p14="http://schemas.microsoft.com/office/powerpoint/2010/main" val="32650851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ild+rubrik+text+bild - beige">
    <p:bg>
      <p:bgPr>
        <a:solidFill>
          <a:schemeClr val="bg2"/>
        </a:solidFill>
        <a:effectLst/>
      </p:bgPr>
    </p:bg>
    <p:spTree>
      <p:nvGrpSpPr>
        <p:cNvPr id="1" name=""/>
        <p:cNvGrpSpPr/>
        <p:nvPr/>
      </p:nvGrpSpPr>
      <p:grpSpPr>
        <a:xfrm>
          <a:off x="0" y="0"/>
          <a:ext cx="0" cy="0"/>
          <a:chOff x="0" y="0"/>
          <a:chExt cx="0" cy="0"/>
        </a:xfrm>
      </p:grpSpPr>
      <p:sp>
        <p:nvSpPr>
          <p:cNvPr id="3" name="Underrubrik 2">
            <a:extLst>
              <a:ext uri="{FF2B5EF4-FFF2-40B4-BE49-F238E27FC236}">
                <a16:creationId xmlns:a16="http://schemas.microsoft.com/office/drawing/2014/main" id="{A29345C1-AA9A-5B41-ADBC-4F8B9253A0D4}"/>
              </a:ext>
            </a:extLst>
          </p:cNvPr>
          <p:cNvSpPr>
            <a:spLocks noGrp="1"/>
          </p:cNvSpPr>
          <p:nvPr>
            <p:ph type="subTitle" idx="1" hasCustomPrompt="1"/>
          </p:nvPr>
        </p:nvSpPr>
        <p:spPr>
          <a:xfrm>
            <a:off x="4043363" y="2730230"/>
            <a:ext cx="4105273" cy="3435619"/>
          </a:xfrm>
        </p:spPr>
        <p:txBody>
          <a:bodyPr lIns="691200" tIns="0" rIns="691200" bIns="0" anchor="t" anchorCtr="0">
            <a:noAutofit/>
          </a:bodyPr>
          <a:lstStyle>
            <a:lvl1pPr marL="0" indent="0" algn="l">
              <a:lnSpc>
                <a:spcPts val="2300"/>
              </a:lnSpc>
              <a:spcBef>
                <a:spcPts val="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 här</a:t>
            </a:r>
          </a:p>
        </p:txBody>
      </p:sp>
      <p:sp>
        <p:nvSpPr>
          <p:cNvPr id="2" name="Platshållare för bild 5">
            <a:extLst>
              <a:ext uri="{FF2B5EF4-FFF2-40B4-BE49-F238E27FC236}">
                <a16:creationId xmlns:a16="http://schemas.microsoft.com/office/drawing/2014/main" id="{E1035D9B-2DD6-82AA-A628-50DD8C644F6F}"/>
              </a:ext>
            </a:extLst>
          </p:cNvPr>
          <p:cNvSpPr>
            <a:spLocks noGrp="1"/>
          </p:cNvSpPr>
          <p:nvPr>
            <p:ph type="pic" sz="quarter" idx="10" hasCustomPrompt="1"/>
          </p:nvPr>
        </p:nvSpPr>
        <p:spPr>
          <a:xfrm>
            <a:off x="1" y="0"/>
            <a:ext cx="4043362" cy="6858000"/>
          </a:xfrm>
          <a:solidFill>
            <a:schemeClr val="bg2"/>
          </a:solidFill>
        </p:spPr>
        <p:txBody>
          <a:bodyPr tIns="684000" anchor="t" anchorCtr="0"/>
          <a:lstStyle>
            <a:lvl1pPr marL="0" indent="0" algn="ctr">
              <a:buNone/>
              <a:defRPr/>
            </a:lvl1pPr>
          </a:lstStyle>
          <a:p>
            <a:r>
              <a:rPr lang="sv-SE" dirty="0"/>
              <a:t>Infoga bild här</a:t>
            </a:r>
          </a:p>
        </p:txBody>
      </p:sp>
      <p:sp>
        <p:nvSpPr>
          <p:cNvPr id="6" name="Rubrik 1">
            <a:extLst>
              <a:ext uri="{FF2B5EF4-FFF2-40B4-BE49-F238E27FC236}">
                <a16:creationId xmlns:a16="http://schemas.microsoft.com/office/drawing/2014/main" id="{D152C4DB-3C33-E344-51AA-91DA5163315F}"/>
              </a:ext>
            </a:extLst>
          </p:cNvPr>
          <p:cNvSpPr>
            <a:spLocks noGrp="1"/>
          </p:cNvSpPr>
          <p:nvPr>
            <p:ph type="ctrTitle" hasCustomPrompt="1"/>
          </p:nvPr>
        </p:nvSpPr>
        <p:spPr>
          <a:xfrm>
            <a:off x="4043362" y="692151"/>
            <a:ext cx="4105273" cy="1843232"/>
          </a:xfrm>
        </p:spPr>
        <p:txBody>
          <a:bodyPr lIns="691200" tIns="0" rIns="691200" bIns="0" anchor="t" anchorCtr="0">
            <a:noAutofit/>
          </a:bodyPr>
          <a:lstStyle>
            <a:lvl1pPr algn="l">
              <a:lnSpc>
                <a:spcPts val="6400"/>
              </a:lnSpc>
              <a:defRPr sz="6400">
                <a:solidFill>
                  <a:schemeClr val="tx1"/>
                </a:solidFill>
              </a:defRPr>
            </a:lvl1pPr>
          </a:lstStyle>
          <a:p>
            <a:r>
              <a:rPr lang="sv-SE" dirty="0"/>
              <a:t>Skriv en rubrik</a:t>
            </a:r>
          </a:p>
        </p:txBody>
      </p:sp>
      <p:sp>
        <p:nvSpPr>
          <p:cNvPr id="12" name="Platshållare för bild 11">
            <a:extLst>
              <a:ext uri="{FF2B5EF4-FFF2-40B4-BE49-F238E27FC236}">
                <a16:creationId xmlns:a16="http://schemas.microsoft.com/office/drawing/2014/main" id="{AA91162C-4FEA-22B2-92B8-6FEECF18DE66}"/>
              </a:ext>
            </a:extLst>
          </p:cNvPr>
          <p:cNvSpPr>
            <a:spLocks noGrp="1"/>
          </p:cNvSpPr>
          <p:nvPr>
            <p:ph type="pic" sz="quarter" idx="11" hasCustomPrompt="1"/>
          </p:nvPr>
        </p:nvSpPr>
        <p:spPr>
          <a:xfrm>
            <a:off x="8148638" y="0"/>
            <a:ext cx="4043362" cy="6858000"/>
          </a:xfrm>
          <a:custGeom>
            <a:avLst/>
            <a:gdLst>
              <a:gd name="connsiteX0" fmla="*/ 1801762 w 4043362"/>
              <a:gd name="connsiteY0" fmla="*/ 5605200 h 6858000"/>
              <a:gd name="connsiteX1" fmla="*/ 1801762 w 4043362"/>
              <a:gd name="connsiteY1" fmla="*/ 6166800 h 6858000"/>
              <a:gd name="connsiteX2" fmla="*/ 3349762 w 4043362"/>
              <a:gd name="connsiteY2" fmla="*/ 6166800 h 6858000"/>
              <a:gd name="connsiteX3" fmla="*/ 3349762 w 4043362"/>
              <a:gd name="connsiteY3" fmla="*/ 5605200 h 6858000"/>
              <a:gd name="connsiteX4" fmla="*/ 0 w 4043362"/>
              <a:gd name="connsiteY4" fmla="*/ 0 h 6858000"/>
              <a:gd name="connsiteX5" fmla="*/ 4043362 w 4043362"/>
              <a:gd name="connsiteY5" fmla="*/ 0 h 6858000"/>
              <a:gd name="connsiteX6" fmla="*/ 4043362 w 4043362"/>
              <a:gd name="connsiteY6" fmla="*/ 6858000 h 6858000"/>
              <a:gd name="connsiteX7" fmla="*/ 0 w 404336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43362" h="6858000">
                <a:moveTo>
                  <a:pt x="1801762" y="5605200"/>
                </a:moveTo>
                <a:lnTo>
                  <a:pt x="1801762" y="6166800"/>
                </a:lnTo>
                <a:lnTo>
                  <a:pt x="3349762" y="6166800"/>
                </a:lnTo>
                <a:lnTo>
                  <a:pt x="3349762" y="5605200"/>
                </a:lnTo>
                <a:close/>
                <a:moveTo>
                  <a:pt x="0" y="0"/>
                </a:moveTo>
                <a:lnTo>
                  <a:pt x="4043362" y="0"/>
                </a:lnTo>
                <a:lnTo>
                  <a:pt x="4043362" y="6858000"/>
                </a:lnTo>
                <a:lnTo>
                  <a:pt x="0" y="6858000"/>
                </a:lnTo>
                <a:close/>
              </a:path>
            </a:pathLst>
          </a:custGeom>
          <a:noFill/>
        </p:spPr>
        <p:txBody>
          <a:bodyPr wrap="square" lIns="684000" tIns="684000" rIns="90000" bIns="46800">
            <a:noAutofit/>
          </a:bodyPr>
          <a:lstStyle>
            <a:lvl1pPr marL="0" indent="0">
              <a:buNone/>
              <a:defRPr/>
            </a:lvl1pPr>
          </a:lstStyle>
          <a:p>
            <a:r>
              <a:rPr lang="sv-SE" dirty="0"/>
              <a:t>Infoga bild här</a:t>
            </a:r>
          </a:p>
        </p:txBody>
      </p:sp>
      <p:sp>
        <p:nvSpPr>
          <p:cNvPr id="8" name="Rektangel 7">
            <a:extLst>
              <a:ext uri="{FF2B5EF4-FFF2-40B4-BE49-F238E27FC236}">
                <a16:creationId xmlns:a16="http://schemas.microsoft.com/office/drawing/2014/main" id="{4A6128BF-906D-1CE7-D59B-7E1FD6C9B124}"/>
              </a:ext>
            </a:extLst>
          </p:cNvPr>
          <p:cNvSpPr/>
          <p:nvPr userDrawn="1"/>
        </p:nvSpPr>
        <p:spPr>
          <a:xfrm>
            <a:off x="9958192" y="5605397"/>
            <a:ext cx="1538483" cy="560453"/>
          </a:xfrm>
          <a:prstGeom prst="rect">
            <a:avLst/>
          </a:prstGeom>
          <a:solidFill>
            <a:schemeClr val="tx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 8">
            <a:extLst>
              <a:ext uri="{FF2B5EF4-FFF2-40B4-BE49-F238E27FC236}">
                <a16:creationId xmlns:a16="http://schemas.microsoft.com/office/drawing/2014/main" id="{22CB8DAE-F1C4-D3DA-78E0-28D0874ADCA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948671" y="5603726"/>
            <a:ext cx="1548003" cy="562124"/>
          </a:xfrm>
          <a:prstGeom prst="rect">
            <a:avLst/>
          </a:prstGeom>
        </p:spPr>
      </p:pic>
    </p:spTree>
    <p:extLst>
      <p:ext uri="{BB962C8B-B14F-4D97-AF65-F5344CB8AC3E}">
        <p14:creationId xmlns:p14="http://schemas.microsoft.com/office/powerpoint/2010/main" val="35295920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ild+rubrik+text+bild - ljuslila">
    <p:bg>
      <p:bgPr>
        <a:solidFill>
          <a:schemeClr val="accent3"/>
        </a:solidFill>
        <a:effectLst/>
      </p:bgPr>
    </p:bg>
    <p:spTree>
      <p:nvGrpSpPr>
        <p:cNvPr id="1" name=""/>
        <p:cNvGrpSpPr/>
        <p:nvPr/>
      </p:nvGrpSpPr>
      <p:grpSpPr>
        <a:xfrm>
          <a:off x="0" y="0"/>
          <a:ext cx="0" cy="0"/>
          <a:chOff x="0" y="0"/>
          <a:chExt cx="0" cy="0"/>
        </a:xfrm>
      </p:grpSpPr>
      <p:sp>
        <p:nvSpPr>
          <p:cNvPr id="3" name="Underrubrik 2">
            <a:extLst>
              <a:ext uri="{FF2B5EF4-FFF2-40B4-BE49-F238E27FC236}">
                <a16:creationId xmlns:a16="http://schemas.microsoft.com/office/drawing/2014/main" id="{A29345C1-AA9A-5B41-ADBC-4F8B9253A0D4}"/>
              </a:ext>
            </a:extLst>
          </p:cNvPr>
          <p:cNvSpPr>
            <a:spLocks noGrp="1"/>
          </p:cNvSpPr>
          <p:nvPr>
            <p:ph type="subTitle" idx="1" hasCustomPrompt="1"/>
          </p:nvPr>
        </p:nvSpPr>
        <p:spPr>
          <a:xfrm>
            <a:off x="4043363" y="2730230"/>
            <a:ext cx="4105273" cy="3435619"/>
          </a:xfrm>
        </p:spPr>
        <p:txBody>
          <a:bodyPr lIns="691200" tIns="0" rIns="691200" bIns="0" anchor="t" anchorCtr="0">
            <a:noAutofit/>
          </a:bodyPr>
          <a:lstStyle>
            <a:lvl1pPr marL="0" indent="0" algn="l">
              <a:lnSpc>
                <a:spcPts val="2300"/>
              </a:lnSpc>
              <a:spcBef>
                <a:spcPts val="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 här</a:t>
            </a:r>
          </a:p>
        </p:txBody>
      </p:sp>
      <p:sp>
        <p:nvSpPr>
          <p:cNvPr id="2" name="Platshållare för bild 5">
            <a:extLst>
              <a:ext uri="{FF2B5EF4-FFF2-40B4-BE49-F238E27FC236}">
                <a16:creationId xmlns:a16="http://schemas.microsoft.com/office/drawing/2014/main" id="{E1035D9B-2DD6-82AA-A628-50DD8C644F6F}"/>
              </a:ext>
            </a:extLst>
          </p:cNvPr>
          <p:cNvSpPr>
            <a:spLocks noGrp="1"/>
          </p:cNvSpPr>
          <p:nvPr>
            <p:ph type="pic" sz="quarter" idx="10" hasCustomPrompt="1"/>
          </p:nvPr>
        </p:nvSpPr>
        <p:spPr>
          <a:xfrm>
            <a:off x="1" y="0"/>
            <a:ext cx="4043362" cy="6858000"/>
          </a:xfrm>
          <a:solidFill>
            <a:schemeClr val="accent3"/>
          </a:solidFill>
        </p:spPr>
        <p:txBody>
          <a:bodyPr tIns="684000" anchor="t" anchorCtr="0"/>
          <a:lstStyle>
            <a:lvl1pPr marL="0" indent="0" algn="ctr">
              <a:buNone/>
              <a:defRPr/>
            </a:lvl1pPr>
          </a:lstStyle>
          <a:p>
            <a:r>
              <a:rPr lang="sv-SE" dirty="0"/>
              <a:t>Infoga bild här</a:t>
            </a:r>
          </a:p>
        </p:txBody>
      </p:sp>
      <p:sp>
        <p:nvSpPr>
          <p:cNvPr id="6" name="Rubrik 1">
            <a:extLst>
              <a:ext uri="{FF2B5EF4-FFF2-40B4-BE49-F238E27FC236}">
                <a16:creationId xmlns:a16="http://schemas.microsoft.com/office/drawing/2014/main" id="{D152C4DB-3C33-E344-51AA-91DA5163315F}"/>
              </a:ext>
            </a:extLst>
          </p:cNvPr>
          <p:cNvSpPr>
            <a:spLocks noGrp="1"/>
          </p:cNvSpPr>
          <p:nvPr>
            <p:ph type="ctrTitle" hasCustomPrompt="1"/>
          </p:nvPr>
        </p:nvSpPr>
        <p:spPr>
          <a:xfrm>
            <a:off x="4043362" y="692151"/>
            <a:ext cx="4105273" cy="1843232"/>
          </a:xfrm>
        </p:spPr>
        <p:txBody>
          <a:bodyPr lIns="691200" tIns="0" rIns="691200" bIns="0" anchor="t" anchorCtr="0">
            <a:noAutofit/>
          </a:bodyPr>
          <a:lstStyle>
            <a:lvl1pPr algn="l">
              <a:lnSpc>
                <a:spcPts val="6400"/>
              </a:lnSpc>
              <a:defRPr sz="6400">
                <a:solidFill>
                  <a:schemeClr val="tx1"/>
                </a:solidFill>
              </a:defRPr>
            </a:lvl1pPr>
          </a:lstStyle>
          <a:p>
            <a:r>
              <a:rPr lang="sv-SE" dirty="0"/>
              <a:t>Skriv en rubrik</a:t>
            </a:r>
          </a:p>
        </p:txBody>
      </p:sp>
      <p:sp>
        <p:nvSpPr>
          <p:cNvPr id="4" name="Platshållare för bild 3">
            <a:extLst>
              <a:ext uri="{FF2B5EF4-FFF2-40B4-BE49-F238E27FC236}">
                <a16:creationId xmlns:a16="http://schemas.microsoft.com/office/drawing/2014/main" id="{581EDCF2-94E7-BCF9-BD7C-C062626F3044}"/>
              </a:ext>
            </a:extLst>
          </p:cNvPr>
          <p:cNvSpPr>
            <a:spLocks noGrp="1"/>
          </p:cNvSpPr>
          <p:nvPr>
            <p:ph type="pic" sz="quarter" idx="11" hasCustomPrompt="1"/>
          </p:nvPr>
        </p:nvSpPr>
        <p:spPr>
          <a:xfrm>
            <a:off x="8148638" y="0"/>
            <a:ext cx="4043362" cy="6858000"/>
          </a:xfrm>
          <a:custGeom>
            <a:avLst/>
            <a:gdLst>
              <a:gd name="connsiteX0" fmla="*/ 1801762 w 4043362"/>
              <a:gd name="connsiteY0" fmla="*/ 5605200 h 6858000"/>
              <a:gd name="connsiteX1" fmla="*/ 1801762 w 4043362"/>
              <a:gd name="connsiteY1" fmla="*/ 6166800 h 6858000"/>
              <a:gd name="connsiteX2" fmla="*/ 3349762 w 4043362"/>
              <a:gd name="connsiteY2" fmla="*/ 6166800 h 6858000"/>
              <a:gd name="connsiteX3" fmla="*/ 3349762 w 4043362"/>
              <a:gd name="connsiteY3" fmla="*/ 5605200 h 6858000"/>
              <a:gd name="connsiteX4" fmla="*/ 0 w 4043362"/>
              <a:gd name="connsiteY4" fmla="*/ 0 h 6858000"/>
              <a:gd name="connsiteX5" fmla="*/ 4043362 w 4043362"/>
              <a:gd name="connsiteY5" fmla="*/ 0 h 6858000"/>
              <a:gd name="connsiteX6" fmla="*/ 4043362 w 4043362"/>
              <a:gd name="connsiteY6" fmla="*/ 6858000 h 6858000"/>
              <a:gd name="connsiteX7" fmla="*/ 0 w 404336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43362" h="6858000">
                <a:moveTo>
                  <a:pt x="1801762" y="5605200"/>
                </a:moveTo>
                <a:lnTo>
                  <a:pt x="1801762" y="6166800"/>
                </a:lnTo>
                <a:lnTo>
                  <a:pt x="3349762" y="6166800"/>
                </a:lnTo>
                <a:lnTo>
                  <a:pt x="3349762" y="5605200"/>
                </a:lnTo>
                <a:close/>
                <a:moveTo>
                  <a:pt x="0" y="0"/>
                </a:moveTo>
                <a:lnTo>
                  <a:pt x="4043362" y="0"/>
                </a:lnTo>
                <a:lnTo>
                  <a:pt x="4043362" y="6858000"/>
                </a:lnTo>
                <a:lnTo>
                  <a:pt x="0" y="6858000"/>
                </a:lnTo>
                <a:close/>
              </a:path>
            </a:pathLst>
          </a:custGeom>
          <a:noFill/>
        </p:spPr>
        <p:txBody>
          <a:bodyPr wrap="square" lIns="684000" tIns="684000" rIns="90000" bIns="46800">
            <a:noAutofit/>
          </a:bodyPr>
          <a:lstStyle>
            <a:lvl1pPr marL="0" indent="0">
              <a:buNone/>
              <a:defRPr/>
            </a:lvl1pPr>
          </a:lstStyle>
          <a:p>
            <a:r>
              <a:rPr lang="sv-SE" dirty="0"/>
              <a:t>Infoga bild här</a:t>
            </a:r>
          </a:p>
        </p:txBody>
      </p:sp>
      <p:sp>
        <p:nvSpPr>
          <p:cNvPr id="7" name="Rektangel 6">
            <a:extLst>
              <a:ext uri="{FF2B5EF4-FFF2-40B4-BE49-F238E27FC236}">
                <a16:creationId xmlns:a16="http://schemas.microsoft.com/office/drawing/2014/main" id="{2646E960-5DA1-6ABE-2DF4-55564CF30248}"/>
              </a:ext>
            </a:extLst>
          </p:cNvPr>
          <p:cNvSpPr/>
          <p:nvPr userDrawn="1"/>
        </p:nvSpPr>
        <p:spPr>
          <a:xfrm>
            <a:off x="9958192" y="5605397"/>
            <a:ext cx="1538483" cy="560453"/>
          </a:xfrm>
          <a:prstGeom prst="rect">
            <a:avLst/>
          </a:prstGeom>
          <a:solidFill>
            <a:schemeClr val="tx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 7">
            <a:extLst>
              <a:ext uri="{FF2B5EF4-FFF2-40B4-BE49-F238E27FC236}">
                <a16:creationId xmlns:a16="http://schemas.microsoft.com/office/drawing/2014/main" id="{955DF644-56C9-BDBC-3F5E-F2D05A8195D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948671" y="5603726"/>
            <a:ext cx="1548003" cy="562124"/>
          </a:xfrm>
          <a:prstGeom prst="rect">
            <a:avLst/>
          </a:prstGeom>
        </p:spPr>
      </p:pic>
    </p:spTree>
    <p:extLst>
      <p:ext uri="{BB962C8B-B14F-4D97-AF65-F5344CB8AC3E}">
        <p14:creationId xmlns:p14="http://schemas.microsoft.com/office/powerpoint/2010/main" val="3638698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ld+rubrik+text+bild - gul">
    <p:bg>
      <p:bgPr>
        <a:solidFill>
          <a:schemeClr val="accent4"/>
        </a:solidFill>
        <a:effectLst/>
      </p:bgPr>
    </p:bg>
    <p:spTree>
      <p:nvGrpSpPr>
        <p:cNvPr id="1" name=""/>
        <p:cNvGrpSpPr/>
        <p:nvPr/>
      </p:nvGrpSpPr>
      <p:grpSpPr>
        <a:xfrm>
          <a:off x="0" y="0"/>
          <a:ext cx="0" cy="0"/>
          <a:chOff x="0" y="0"/>
          <a:chExt cx="0" cy="0"/>
        </a:xfrm>
      </p:grpSpPr>
      <p:sp>
        <p:nvSpPr>
          <p:cNvPr id="3" name="Underrubrik 2">
            <a:extLst>
              <a:ext uri="{FF2B5EF4-FFF2-40B4-BE49-F238E27FC236}">
                <a16:creationId xmlns:a16="http://schemas.microsoft.com/office/drawing/2014/main" id="{A29345C1-AA9A-5B41-ADBC-4F8B9253A0D4}"/>
              </a:ext>
            </a:extLst>
          </p:cNvPr>
          <p:cNvSpPr>
            <a:spLocks noGrp="1"/>
          </p:cNvSpPr>
          <p:nvPr>
            <p:ph type="subTitle" idx="1" hasCustomPrompt="1"/>
          </p:nvPr>
        </p:nvSpPr>
        <p:spPr>
          <a:xfrm>
            <a:off x="4043363" y="2730230"/>
            <a:ext cx="4105273" cy="3435619"/>
          </a:xfrm>
        </p:spPr>
        <p:txBody>
          <a:bodyPr lIns="691200" tIns="0" rIns="691200" bIns="0" anchor="t" anchorCtr="0">
            <a:noAutofit/>
          </a:bodyPr>
          <a:lstStyle>
            <a:lvl1pPr marL="0" indent="0" algn="l">
              <a:lnSpc>
                <a:spcPts val="2300"/>
              </a:lnSpc>
              <a:spcBef>
                <a:spcPts val="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 här</a:t>
            </a:r>
          </a:p>
        </p:txBody>
      </p:sp>
      <p:sp>
        <p:nvSpPr>
          <p:cNvPr id="2" name="Platshållare för bild 5">
            <a:extLst>
              <a:ext uri="{FF2B5EF4-FFF2-40B4-BE49-F238E27FC236}">
                <a16:creationId xmlns:a16="http://schemas.microsoft.com/office/drawing/2014/main" id="{E1035D9B-2DD6-82AA-A628-50DD8C644F6F}"/>
              </a:ext>
            </a:extLst>
          </p:cNvPr>
          <p:cNvSpPr>
            <a:spLocks noGrp="1"/>
          </p:cNvSpPr>
          <p:nvPr>
            <p:ph type="pic" sz="quarter" idx="10" hasCustomPrompt="1"/>
          </p:nvPr>
        </p:nvSpPr>
        <p:spPr>
          <a:xfrm>
            <a:off x="1" y="0"/>
            <a:ext cx="4043362" cy="6858000"/>
          </a:xfrm>
          <a:solidFill>
            <a:schemeClr val="accent4"/>
          </a:solidFill>
        </p:spPr>
        <p:txBody>
          <a:bodyPr tIns="684000" anchor="t" anchorCtr="0"/>
          <a:lstStyle>
            <a:lvl1pPr marL="0" indent="0" algn="ctr">
              <a:buNone/>
              <a:defRPr/>
            </a:lvl1pPr>
          </a:lstStyle>
          <a:p>
            <a:r>
              <a:rPr lang="sv-SE" dirty="0"/>
              <a:t>Infoga bild här</a:t>
            </a:r>
          </a:p>
        </p:txBody>
      </p:sp>
      <p:sp>
        <p:nvSpPr>
          <p:cNvPr id="6" name="Rubrik 1">
            <a:extLst>
              <a:ext uri="{FF2B5EF4-FFF2-40B4-BE49-F238E27FC236}">
                <a16:creationId xmlns:a16="http://schemas.microsoft.com/office/drawing/2014/main" id="{D152C4DB-3C33-E344-51AA-91DA5163315F}"/>
              </a:ext>
            </a:extLst>
          </p:cNvPr>
          <p:cNvSpPr>
            <a:spLocks noGrp="1"/>
          </p:cNvSpPr>
          <p:nvPr>
            <p:ph type="ctrTitle" hasCustomPrompt="1"/>
          </p:nvPr>
        </p:nvSpPr>
        <p:spPr>
          <a:xfrm>
            <a:off x="4043362" y="692151"/>
            <a:ext cx="4105273" cy="1843232"/>
          </a:xfrm>
        </p:spPr>
        <p:txBody>
          <a:bodyPr lIns="691200" tIns="0" rIns="691200" bIns="0" anchor="t" anchorCtr="0">
            <a:noAutofit/>
          </a:bodyPr>
          <a:lstStyle>
            <a:lvl1pPr algn="l">
              <a:lnSpc>
                <a:spcPts val="6400"/>
              </a:lnSpc>
              <a:defRPr sz="6400">
                <a:solidFill>
                  <a:schemeClr val="tx1"/>
                </a:solidFill>
              </a:defRPr>
            </a:lvl1pPr>
          </a:lstStyle>
          <a:p>
            <a:r>
              <a:rPr lang="sv-SE" dirty="0"/>
              <a:t>Skriv en rubrik</a:t>
            </a:r>
          </a:p>
        </p:txBody>
      </p:sp>
      <p:sp>
        <p:nvSpPr>
          <p:cNvPr id="4" name="Platshållare för bild 3">
            <a:extLst>
              <a:ext uri="{FF2B5EF4-FFF2-40B4-BE49-F238E27FC236}">
                <a16:creationId xmlns:a16="http://schemas.microsoft.com/office/drawing/2014/main" id="{6CF76DAF-7AEE-266F-29F2-70D952787739}"/>
              </a:ext>
            </a:extLst>
          </p:cNvPr>
          <p:cNvSpPr>
            <a:spLocks noGrp="1"/>
          </p:cNvSpPr>
          <p:nvPr>
            <p:ph type="pic" sz="quarter" idx="11" hasCustomPrompt="1"/>
          </p:nvPr>
        </p:nvSpPr>
        <p:spPr>
          <a:xfrm>
            <a:off x="8148638" y="0"/>
            <a:ext cx="4043362" cy="6858000"/>
          </a:xfrm>
          <a:custGeom>
            <a:avLst/>
            <a:gdLst>
              <a:gd name="connsiteX0" fmla="*/ 1801762 w 4043362"/>
              <a:gd name="connsiteY0" fmla="*/ 5605200 h 6858000"/>
              <a:gd name="connsiteX1" fmla="*/ 1801762 w 4043362"/>
              <a:gd name="connsiteY1" fmla="*/ 6166800 h 6858000"/>
              <a:gd name="connsiteX2" fmla="*/ 3349762 w 4043362"/>
              <a:gd name="connsiteY2" fmla="*/ 6166800 h 6858000"/>
              <a:gd name="connsiteX3" fmla="*/ 3349762 w 4043362"/>
              <a:gd name="connsiteY3" fmla="*/ 5605200 h 6858000"/>
              <a:gd name="connsiteX4" fmla="*/ 0 w 4043362"/>
              <a:gd name="connsiteY4" fmla="*/ 0 h 6858000"/>
              <a:gd name="connsiteX5" fmla="*/ 4043362 w 4043362"/>
              <a:gd name="connsiteY5" fmla="*/ 0 h 6858000"/>
              <a:gd name="connsiteX6" fmla="*/ 4043362 w 4043362"/>
              <a:gd name="connsiteY6" fmla="*/ 6858000 h 6858000"/>
              <a:gd name="connsiteX7" fmla="*/ 0 w 404336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43362" h="6858000">
                <a:moveTo>
                  <a:pt x="1801762" y="5605200"/>
                </a:moveTo>
                <a:lnTo>
                  <a:pt x="1801762" y="6166800"/>
                </a:lnTo>
                <a:lnTo>
                  <a:pt x="3349762" y="6166800"/>
                </a:lnTo>
                <a:lnTo>
                  <a:pt x="3349762" y="5605200"/>
                </a:lnTo>
                <a:close/>
                <a:moveTo>
                  <a:pt x="0" y="0"/>
                </a:moveTo>
                <a:lnTo>
                  <a:pt x="4043362" y="0"/>
                </a:lnTo>
                <a:lnTo>
                  <a:pt x="4043362" y="6858000"/>
                </a:lnTo>
                <a:lnTo>
                  <a:pt x="0" y="6858000"/>
                </a:lnTo>
                <a:close/>
              </a:path>
            </a:pathLst>
          </a:custGeom>
          <a:noFill/>
        </p:spPr>
        <p:txBody>
          <a:bodyPr wrap="square" lIns="684000" tIns="684000" rIns="90000" bIns="46800">
            <a:noAutofit/>
          </a:bodyPr>
          <a:lstStyle>
            <a:lvl1pPr marL="0" indent="0">
              <a:buNone/>
              <a:defRPr/>
            </a:lvl1pPr>
          </a:lstStyle>
          <a:p>
            <a:r>
              <a:rPr lang="sv-SE" dirty="0"/>
              <a:t>Infoga bild här</a:t>
            </a:r>
          </a:p>
        </p:txBody>
      </p:sp>
      <p:sp>
        <p:nvSpPr>
          <p:cNvPr id="7" name="Rektangel 6">
            <a:extLst>
              <a:ext uri="{FF2B5EF4-FFF2-40B4-BE49-F238E27FC236}">
                <a16:creationId xmlns:a16="http://schemas.microsoft.com/office/drawing/2014/main" id="{B91DF4D6-10F6-1679-4865-E0C05EFA529B}"/>
              </a:ext>
            </a:extLst>
          </p:cNvPr>
          <p:cNvSpPr/>
          <p:nvPr userDrawn="1"/>
        </p:nvSpPr>
        <p:spPr>
          <a:xfrm>
            <a:off x="9958192" y="5605397"/>
            <a:ext cx="1538483" cy="560453"/>
          </a:xfrm>
          <a:prstGeom prst="rect">
            <a:avLst/>
          </a:prstGeom>
          <a:solidFill>
            <a:schemeClr val="tx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 7">
            <a:extLst>
              <a:ext uri="{FF2B5EF4-FFF2-40B4-BE49-F238E27FC236}">
                <a16:creationId xmlns:a16="http://schemas.microsoft.com/office/drawing/2014/main" id="{565BC519-7110-85AE-CA24-ECC6B91FE6E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948671" y="5603726"/>
            <a:ext cx="1548003" cy="562124"/>
          </a:xfrm>
          <a:prstGeom prst="rect">
            <a:avLst/>
          </a:prstGeom>
        </p:spPr>
      </p:pic>
    </p:spTree>
    <p:extLst>
      <p:ext uri="{BB962C8B-B14F-4D97-AF65-F5344CB8AC3E}">
        <p14:creationId xmlns:p14="http://schemas.microsoft.com/office/powerpoint/2010/main" val="13012990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ild+rubrik+text+bild - mörkblå">
    <p:bg>
      <p:bgPr>
        <a:solidFill>
          <a:schemeClr val="tx2"/>
        </a:solidFill>
        <a:effectLst/>
      </p:bgPr>
    </p:bg>
    <p:spTree>
      <p:nvGrpSpPr>
        <p:cNvPr id="1" name=""/>
        <p:cNvGrpSpPr/>
        <p:nvPr/>
      </p:nvGrpSpPr>
      <p:grpSpPr>
        <a:xfrm>
          <a:off x="0" y="0"/>
          <a:ext cx="0" cy="0"/>
          <a:chOff x="0" y="0"/>
          <a:chExt cx="0" cy="0"/>
        </a:xfrm>
      </p:grpSpPr>
      <p:sp>
        <p:nvSpPr>
          <p:cNvPr id="3" name="Underrubrik 2">
            <a:extLst>
              <a:ext uri="{FF2B5EF4-FFF2-40B4-BE49-F238E27FC236}">
                <a16:creationId xmlns:a16="http://schemas.microsoft.com/office/drawing/2014/main" id="{A29345C1-AA9A-5B41-ADBC-4F8B9253A0D4}"/>
              </a:ext>
            </a:extLst>
          </p:cNvPr>
          <p:cNvSpPr>
            <a:spLocks noGrp="1"/>
          </p:cNvSpPr>
          <p:nvPr>
            <p:ph type="subTitle" idx="1" hasCustomPrompt="1"/>
          </p:nvPr>
        </p:nvSpPr>
        <p:spPr>
          <a:xfrm>
            <a:off x="4043363" y="2730230"/>
            <a:ext cx="4105273" cy="3435619"/>
          </a:xfrm>
        </p:spPr>
        <p:txBody>
          <a:bodyPr lIns="691200" tIns="0" rIns="691200" bIns="0" anchor="t" anchorCtr="0">
            <a:noAutofit/>
          </a:bodyPr>
          <a:lstStyle>
            <a:lvl1pPr marL="0" indent="0" algn="l">
              <a:lnSpc>
                <a:spcPts val="2300"/>
              </a:lnSpc>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 här</a:t>
            </a:r>
          </a:p>
        </p:txBody>
      </p:sp>
      <p:sp>
        <p:nvSpPr>
          <p:cNvPr id="2" name="Platshållare för bild 5">
            <a:extLst>
              <a:ext uri="{FF2B5EF4-FFF2-40B4-BE49-F238E27FC236}">
                <a16:creationId xmlns:a16="http://schemas.microsoft.com/office/drawing/2014/main" id="{E1035D9B-2DD6-82AA-A628-50DD8C644F6F}"/>
              </a:ext>
            </a:extLst>
          </p:cNvPr>
          <p:cNvSpPr>
            <a:spLocks noGrp="1"/>
          </p:cNvSpPr>
          <p:nvPr>
            <p:ph type="pic" sz="quarter" idx="10" hasCustomPrompt="1"/>
          </p:nvPr>
        </p:nvSpPr>
        <p:spPr>
          <a:xfrm>
            <a:off x="1" y="0"/>
            <a:ext cx="4043362" cy="6858000"/>
          </a:xfrm>
          <a:solidFill>
            <a:schemeClr val="tx2"/>
          </a:solidFill>
        </p:spPr>
        <p:txBody>
          <a:bodyPr tIns="684000" anchor="t" anchorCtr="0"/>
          <a:lstStyle>
            <a:lvl1pPr marL="0" indent="0" algn="ctr">
              <a:buNone/>
              <a:defRPr>
                <a:solidFill>
                  <a:schemeClr val="bg1"/>
                </a:solidFill>
              </a:defRPr>
            </a:lvl1pPr>
          </a:lstStyle>
          <a:p>
            <a:r>
              <a:rPr lang="sv-SE" dirty="0"/>
              <a:t>Infoga bild här</a:t>
            </a:r>
          </a:p>
        </p:txBody>
      </p:sp>
      <p:sp>
        <p:nvSpPr>
          <p:cNvPr id="6" name="Rubrik 1">
            <a:extLst>
              <a:ext uri="{FF2B5EF4-FFF2-40B4-BE49-F238E27FC236}">
                <a16:creationId xmlns:a16="http://schemas.microsoft.com/office/drawing/2014/main" id="{D152C4DB-3C33-E344-51AA-91DA5163315F}"/>
              </a:ext>
            </a:extLst>
          </p:cNvPr>
          <p:cNvSpPr>
            <a:spLocks noGrp="1"/>
          </p:cNvSpPr>
          <p:nvPr>
            <p:ph type="ctrTitle" hasCustomPrompt="1"/>
          </p:nvPr>
        </p:nvSpPr>
        <p:spPr>
          <a:xfrm>
            <a:off x="4043362" y="692151"/>
            <a:ext cx="4105273" cy="1843232"/>
          </a:xfrm>
        </p:spPr>
        <p:txBody>
          <a:bodyPr lIns="691200" tIns="0" rIns="691200" bIns="0" anchor="t" anchorCtr="0">
            <a:noAutofit/>
          </a:bodyPr>
          <a:lstStyle>
            <a:lvl1pPr algn="l">
              <a:lnSpc>
                <a:spcPts val="6400"/>
              </a:lnSpc>
              <a:defRPr sz="6400">
                <a:solidFill>
                  <a:schemeClr val="bg1"/>
                </a:solidFill>
              </a:defRPr>
            </a:lvl1pPr>
          </a:lstStyle>
          <a:p>
            <a:r>
              <a:rPr lang="sv-SE" dirty="0"/>
              <a:t>Skriv en rubrik</a:t>
            </a:r>
          </a:p>
        </p:txBody>
      </p:sp>
      <p:sp>
        <p:nvSpPr>
          <p:cNvPr id="4" name="Platshållare för bild 3">
            <a:extLst>
              <a:ext uri="{FF2B5EF4-FFF2-40B4-BE49-F238E27FC236}">
                <a16:creationId xmlns:a16="http://schemas.microsoft.com/office/drawing/2014/main" id="{4B6BE969-69AB-ABB9-DE40-01C1CF6709E3}"/>
              </a:ext>
            </a:extLst>
          </p:cNvPr>
          <p:cNvSpPr>
            <a:spLocks noGrp="1"/>
          </p:cNvSpPr>
          <p:nvPr>
            <p:ph type="pic" sz="quarter" idx="11" hasCustomPrompt="1"/>
          </p:nvPr>
        </p:nvSpPr>
        <p:spPr>
          <a:xfrm>
            <a:off x="8148638" y="0"/>
            <a:ext cx="4043362" cy="6858000"/>
          </a:xfrm>
          <a:custGeom>
            <a:avLst/>
            <a:gdLst>
              <a:gd name="connsiteX0" fmla="*/ 1801762 w 4043362"/>
              <a:gd name="connsiteY0" fmla="*/ 5605200 h 6858000"/>
              <a:gd name="connsiteX1" fmla="*/ 1801762 w 4043362"/>
              <a:gd name="connsiteY1" fmla="*/ 6166800 h 6858000"/>
              <a:gd name="connsiteX2" fmla="*/ 3349762 w 4043362"/>
              <a:gd name="connsiteY2" fmla="*/ 6166800 h 6858000"/>
              <a:gd name="connsiteX3" fmla="*/ 3349762 w 4043362"/>
              <a:gd name="connsiteY3" fmla="*/ 5605200 h 6858000"/>
              <a:gd name="connsiteX4" fmla="*/ 0 w 4043362"/>
              <a:gd name="connsiteY4" fmla="*/ 0 h 6858000"/>
              <a:gd name="connsiteX5" fmla="*/ 4043362 w 4043362"/>
              <a:gd name="connsiteY5" fmla="*/ 0 h 6858000"/>
              <a:gd name="connsiteX6" fmla="*/ 4043362 w 4043362"/>
              <a:gd name="connsiteY6" fmla="*/ 6858000 h 6858000"/>
              <a:gd name="connsiteX7" fmla="*/ 0 w 404336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43362" h="6858000">
                <a:moveTo>
                  <a:pt x="1801762" y="5605200"/>
                </a:moveTo>
                <a:lnTo>
                  <a:pt x="1801762" y="6166800"/>
                </a:lnTo>
                <a:lnTo>
                  <a:pt x="3349762" y="6166800"/>
                </a:lnTo>
                <a:lnTo>
                  <a:pt x="3349762" y="5605200"/>
                </a:lnTo>
                <a:close/>
                <a:moveTo>
                  <a:pt x="0" y="0"/>
                </a:moveTo>
                <a:lnTo>
                  <a:pt x="4043362" y="0"/>
                </a:lnTo>
                <a:lnTo>
                  <a:pt x="4043362" y="6858000"/>
                </a:lnTo>
                <a:lnTo>
                  <a:pt x="0" y="6858000"/>
                </a:lnTo>
                <a:close/>
              </a:path>
            </a:pathLst>
          </a:custGeom>
          <a:noFill/>
        </p:spPr>
        <p:txBody>
          <a:bodyPr wrap="square" lIns="684000" tIns="684000" rIns="90000" bIns="46800">
            <a:noAutofit/>
          </a:bodyPr>
          <a:lstStyle>
            <a:lvl1pPr marL="0" indent="0">
              <a:buNone/>
              <a:defRPr>
                <a:solidFill>
                  <a:schemeClr val="bg1"/>
                </a:solidFill>
              </a:defRPr>
            </a:lvl1pPr>
          </a:lstStyle>
          <a:p>
            <a:r>
              <a:rPr lang="sv-SE" dirty="0"/>
              <a:t>Infoga bild här</a:t>
            </a:r>
          </a:p>
        </p:txBody>
      </p:sp>
      <p:sp>
        <p:nvSpPr>
          <p:cNvPr id="7" name="Rektangel 6">
            <a:extLst>
              <a:ext uri="{FF2B5EF4-FFF2-40B4-BE49-F238E27FC236}">
                <a16:creationId xmlns:a16="http://schemas.microsoft.com/office/drawing/2014/main" id="{4D71E772-39C6-1331-138E-2F1BF1E071AB}"/>
              </a:ext>
            </a:extLst>
          </p:cNvPr>
          <p:cNvSpPr/>
          <p:nvPr userDrawn="1"/>
        </p:nvSpPr>
        <p:spPr>
          <a:xfrm>
            <a:off x="9958192" y="5605397"/>
            <a:ext cx="1538483" cy="560453"/>
          </a:xfrm>
          <a:prstGeom prst="rect">
            <a:avLst/>
          </a:prstGeom>
          <a:solidFill>
            <a:schemeClr val="bg1"/>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 7">
            <a:extLst>
              <a:ext uri="{FF2B5EF4-FFF2-40B4-BE49-F238E27FC236}">
                <a16:creationId xmlns:a16="http://schemas.microsoft.com/office/drawing/2014/main" id="{178DBAF0-BFB4-FBA8-854A-7005A054C32B}"/>
              </a:ext>
            </a:extLst>
          </p:cNvPr>
          <p:cNvPicPr>
            <a:picLocks noGrp="1" noRot="1" noChangeAspec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a:stretch/>
        </p:blipFill>
        <p:spPr>
          <a:xfrm>
            <a:off x="9948671" y="5603726"/>
            <a:ext cx="1548003" cy="562123"/>
          </a:xfrm>
          <a:prstGeom prst="rect">
            <a:avLst/>
          </a:prstGeom>
        </p:spPr>
      </p:pic>
    </p:spTree>
    <p:extLst>
      <p:ext uri="{BB962C8B-B14F-4D97-AF65-F5344CB8AC3E}">
        <p14:creationId xmlns:p14="http://schemas.microsoft.com/office/powerpoint/2010/main" val="194944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bilder + rubrik + text">
    <p:bg>
      <p:bgPr>
        <a:solidFill>
          <a:schemeClr val="bg2"/>
        </a:solidFill>
        <a:effectLst/>
      </p:bgPr>
    </p:bg>
    <p:spTree>
      <p:nvGrpSpPr>
        <p:cNvPr id="1" name=""/>
        <p:cNvGrpSpPr/>
        <p:nvPr/>
      </p:nvGrpSpPr>
      <p:grpSpPr>
        <a:xfrm>
          <a:off x="0" y="0"/>
          <a:ext cx="0" cy="0"/>
          <a:chOff x="0" y="0"/>
          <a:chExt cx="0" cy="0"/>
        </a:xfrm>
      </p:grpSpPr>
      <p:sp>
        <p:nvSpPr>
          <p:cNvPr id="2" name="Platshållare för bild 5">
            <a:extLst>
              <a:ext uri="{FF2B5EF4-FFF2-40B4-BE49-F238E27FC236}">
                <a16:creationId xmlns:a16="http://schemas.microsoft.com/office/drawing/2014/main" id="{E1035D9B-2DD6-82AA-A628-50DD8C644F6F}"/>
              </a:ext>
            </a:extLst>
          </p:cNvPr>
          <p:cNvSpPr>
            <a:spLocks noGrp="1"/>
          </p:cNvSpPr>
          <p:nvPr>
            <p:ph type="pic" sz="quarter" idx="10" hasCustomPrompt="1"/>
          </p:nvPr>
        </p:nvSpPr>
        <p:spPr>
          <a:xfrm>
            <a:off x="1" y="-1"/>
            <a:ext cx="6095999" cy="4581526"/>
          </a:xfrm>
          <a:solidFill>
            <a:schemeClr val="bg2"/>
          </a:solidFill>
        </p:spPr>
        <p:txBody>
          <a:bodyPr tIns="684000" anchor="t" anchorCtr="0"/>
          <a:lstStyle>
            <a:lvl1pPr marL="0" indent="0" algn="ctr">
              <a:buNone/>
              <a:defRPr/>
            </a:lvl1pPr>
          </a:lstStyle>
          <a:p>
            <a:r>
              <a:rPr lang="sv-SE" dirty="0"/>
              <a:t>Infoga bild här</a:t>
            </a:r>
          </a:p>
        </p:txBody>
      </p:sp>
      <p:sp>
        <p:nvSpPr>
          <p:cNvPr id="4" name="Platshållare för bild 5">
            <a:extLst>
              <a:ext uri="{FF2B5EF4-FFF2-40B4-BE49-F238E27FC236}">
                <a16:creationId xmlns:a16="http://schemas.microsoft.com/office/drawing/2014/main" id="{924FCC13-62F5-7E47-BFB2-F6752D608C76}"/>
              </a:ext>
            </a:extLst>
          </p:cNvPr>
          <p:cNvSpPr>
            <a:spLocks noGrp="1"/>
          </p:cNvSpPr>
          <p:nvPr>
            <p:ph type="pic" sz="quarter" idx="11" hasCustomPrompt="1"/>
          </p:nvPr>
        </p:nvSpPr>
        <p:spPr>
          <a:xfrm>
            <a:off x="6096000" y="-1"/>
            <a:ext cx="6095999" cy="4581526"/>
          </a:xfrm>
          <a:solidFill>
            <a:schemeClr val="bg2"/>
          </a:solidFill>
        </p:spPr>
        <p:txBody>
          <a:bodyPr tIns="684000" anchor="t" anchorCtr="0"/>
          <a:lstStyle>
            <a:lvl1pPr marL="0" indent="0" algn="ctr">
              <a:buNone/>
              <a:defRPr/>
            </a:lvl1pPr>
          </a:lstStyle>
          <a:p>
            <a:r>
              <a:rPr lang="sv-SE" dirty="0"/>
              <a:t>Infoga bild här</a:t>
            </a:r>
          </a:p>
        </p:txBody>
      </p:sp>
      <p:sp>
        <p:nvSpPr>
          <p:cNvPr id="9" name="Platshållare för text 8">
            <a:extLst>
              <a:ext uri="{FF2B5EF4-FFF2-40B4-BE49-F238E27FC236}">
                <a16:creationId xmlns:a16="http://schemas.microsoft.com/office/drawing/2014/main" id="{48D7DED7-0024-A79E-F820-C8C2137B27B3}"/>
              </a:ext>
            </a:extLst>
          </p:cNvPr>
          <p:cNvSpPr>
            <a:spLocks noGrp="1"/>
          </p:cNvSpPr>
          <p:nvPr>
            <p:ph type="body" sz="quarter" idx="12" hasCustomPrompt="1"/>
          </p:nvPr>
        </p:nvSpPr>
        <p:spPr>
          <a:xfrm>
            <a:off x="6096000" y="4581525"/>
            <a:ext cx="5400675" cy="1584324"/>
          </a:xfrm>
        </p:spPr>
        <p:txBody>
          <a:bodyPr lIns="324000" tIns="503998" rIns="0" bIns="0">
            <a:noAutofit/>
          </a:bodyPr>
          <a:lstStyle>
            <a:lvl1pPr marL="0" indent="0">
              <a:buNone/>
              <a:defRPr sz="1800"/>
            </a:lvl1pPr>
          </a:lstStyle>
          <a:p>
            <a:r>
              <a:rPr lang="sv-SE" dirty="0"/>
              <a:t>Skriv in din text här</a:t>
            </a:r>
          </a:p>
        </p:txBody>
      </p:sp>
      <p:sp>
        <p:nvSpPr>
          <p:cNvPr id="5" name="Rubrik 1">
            <a:extLst>
              <a:ext uri="{FF2B5EF4-FFF2-40B4-BE49-F238E27FC236}">
                <a16:creationId xmlns:a16="http://schemas.microsoft.com/office/drawing/2014/main" id="{685F6C13-8CF5-65E0-BFCD-2FA10FD02B09}"/>
              </a:ext>
            </a:extLst>
          </p:cNvPr>
          <p:cNvSpPr>
            <a:spLocks noGrp="1"/>
          </p:cNvSpPr>
          <p:nvPr>
            <p:ph type="ctrTitle" hasCustomPrompt="1"/>
          </p:nvPr>
        </p:nvSpPr>
        <p:spPr>
          <a:xfrm>
            <a:off x="695325" y="4581525"/>
            <a:ext cx="5400676" cy="1584324"/>
          </a:xfrm>
        </p:spPr>
        <p:txBody>
          <a:bodyPr lIns="0" tIns="503998" rIns="691200" bIns="0" anchor="t" anchorCtr="0">
            <a:noAutofit/>
          </a:bodyPr>
          <a:lstStyle>
            <a:lvl1pPr algn="l">
              <a:lnSpc>
                <a:spcPts val="5800"/>
              </a:lnSpc>
              <a:defRPr sz="5800">
                <a:solidFill>
                  <a:schemeClr val="tx1"/>
                </a:solidFill>
              </a:defRPr>
            </a:lvl1pPr>
          </a:lstStyle>
          <a:p>
            <a:r>
              <a:rPr lang="sv-SE" dirty="0"/>
              <a:t>skriv en rubrik</a:t>
            </a:r>
          </a:p>
        </p:txBody>
      </p:sp>
    </p:spTree>
    <p:extLst>
      <p:ext uri="{BB962C8B-B14F-4D97-AF65-F5344CB8AC3E}">
        <p14:creationId xmlns:p14="http://schemas.microsoft.com/office/powerpoint/2010/main" val="18124168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bilder + rubrik + text + logo">
    <p:bg>
      <p:bgPr>
        <a:solidFill>
          <a:schemeClr val="bg2"/>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2C6EA7D0-9E62-4EA1-BBC1-BF0AFE653DFC}"/>
              </a:ext>
            </a:extLst>
          </p:cNvPr>
          <p:cNvSpPr/>
          <p:nvPr userDrawn="1"/>
        </p:nvSpPr>
        <p:spPr>
          <a:xfrm>
            <a:off x="9958192" y="693821"/>
            <a:ext cx="1538483" cy="560453"/>
          </a:xfrm>
          <a:prstGeom prst="rect">
            <a:avLst/>
          </a:prstGeom>
          <a:solidFill>
            <a:schemeClr val="tx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Platshållare för bild 14">
            <a:extLst>
              <a:ext uri="{FF2B5EF4-FFF2-40B4-BE49-F238E27FC236}">
                <a16:creationId xmlns:a16="http://schemas.microsoft.com/office/drawing/2014/main" id="{33FB3708-F16F-BB41-C748-56C46D6FC153}"/>
              </a:ext>
            </a:extLst>
          </p:cNvPr>
          <p:cNvSpPr>
            <a:spLocks noGrp="1"/>
          </p:cNvSpPr>
          <p:nvPr>
            <p:ph type="pic" sz="quarter" idx="13" hasCustomPrompt="1"/>
          </p:nvPr>
        </p:nvSpPr>
        <p:spPr>
          <a:xfrm>
            <a:off x="6096000" y="0"/>
            <a:ext cx="6096000" cy="4581525"/>
          </a:xfrm>
          <a:custGeom>
            <a:avLst/>
            <a:gdLst>
              <a:gd name="connsiteX0" fmla="*/ 3854400 w 6096000"/>
              <a:gd name="connsiteY0" fmla="*/ 692150 h 4581525"/>
              <a:gd name="connsiteX1" fmla="*/ 3854400 w 6096000"/>
              <a:gd name="connsiteY1" fmla="*/ 1253750 h 4581525"/>
              <a:gd name="connsiteX2" fmla="*/ 5402400 w 6096000"/>
              <a:gd name="connsiteY2" fmla="*/ 1253750 h 4581525"/>
              <a:gd name="connsiteX3" fmla="*/ 5402400 w 6096000"/>
              <a:gd name="connsiteY3" fmla="*/ 692150 h 4581525"/>
              <a:gd name="connsiteX4" fmla="*/ 0 w 6096000"/>
              <a:gd name="connsiteY4" fmla="*/ 0 h 4581525"/>
              <a:gd name="connsiteX5" fmla="*/ 6096000 w 6096000"/>
              <a:gd name="connsiteY5" fmla="*/ 0 h 4581525"/>
              <a:gd name="connsiteX6" fmla="*/ 6096000 w 6096000"/>
              <a:gd name="connsiteY6" fmla="*/ 4581525 h 4581525"/>
              <a:gd name="connsiteX7" fmla="*/ 0 w 6096000"/>
              <a:gd name="connsiteY7" fmla="*/ 4581525 h 45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4581525">
                <a:moveTo>
                  <a:pt x="3854400" y="692150"/>
                </a:moveTo>
                <a:lnTo>
                  <a:pt x="3854400" y="1253750"/>
                </a:lnTo>
                <a:lnTo>
                  <a:pt x="5402400" y="1253750"/>
                </a:lnTo>
                <a:lnTo>
                  <a:pt x="5402400" y="692150"/>
                </a:lnTo>
                <a:close/>
                <a:moveTo>
                  <a:pt x="0" y="0"/>
                </a:moveTo>
                <a:lnTo>
                  <a:pt x="6096000" y="0"/>
                </a:lnTo>
                <a:lnTo>
                  <a:pt x="6096000" y="4581525"/>
                </a:lnTo>
                <a:lnTo>
                  <a:pt x="0" y="4581525"/>
                </a:lnTo>
                <a:close/>
              </a:path>
            </a:pathLst>
          </a:custGeom>
          <a:noFill/>
        </p:spPr>
        <p:txBody>
          <a:bodyPr wrap="square" lIns="684000" tIns="684000" rIns="0" bIns="0">
            <a:noAutofit/>
          </a:bodyPr>
          <a:lstStyle>
            <a:lvl1pPr marL="0" indent="0">
              <a:buNone/>
              <a:defRPr/>
            </a:lvl1pPr>
          </a:lstStyle>
          <a:p>
            <a:r>
              <a:rPr lang="sv-SE" dirty="0"/>
              <a:t>Infoga bild här</a:t>
            </a:r>
          </a:p>
        </p:txBody>
      </p:sp>
      <p:sp>
        <p:nvSpPr>
          <p:cNvPr id="2" name="Platshållare för bild 5">
            <a:extLst>
              <a:ext uri="{FF2B5EF4-FFF2-40B4-BE49-F238E27FC236}">
                <a16:creationId xmlns:a16="http://schemas.microsoft.com/office/drawing/2014/main" id="{E1035D9B-2DD6-82AA-A628-50DD8C644F6F}"/>
              </a:ext>
            </a:extLst>
          </p:cNvPr>
          <p:cNvSpPr>
            <a:spLocks noGrp="1"/>
          </p:cNvSpPr>
          <p:nvPr>
            <p:ph type="pic" sz="quarter" idx="10" hasCustomPrompt="1"/>
          </p:nvPr>
        </p:nvSpPr>
        <p:spPr>
          <a:xfrm>
            <a:off x="1" y="-1"/>
            <a:ext cx="6095999" cy="4581526"/>
          </a:xfrm>
          <a:solidFill>
            <a:schemeClr val="bg2"/>
          </a:solidFill>
        </p:spPr>
        <p:txBody>
          <a:bodyPr tIns="684000" anchor="t" anchorCtr="0"/>
          <a:lstStyle>
            <a:lvl1pPr marL="0" indent="0" algn="ctr">
              <a:buNone/>
              <a:defRPr/>
            </a:lvl1pPr>
          </a:lstStyle>
          <a:p>
            <a:r>
              <a:rPr lang="sv-SE" dirty="0"/>
              <a:t>Infoga bild här</a:t>
            </a:r>
          </a:p>
        </p:txBody>
      </p:sp>
      <p:sp>
        <p:nvSpPr>
          <p:cNvPr id="9" name="Platshållare för text 8">
            <a:extLst>
              <a:ext uri="{FF2B5EF4-FFF2-40B4-BE49-F238E27FC236}">
                <a16:creationId xmlns:a16="http://schemas.microsoft.com/office/drawing/2014/main" id="{48D7DED7-0024-A79E-F820-C8C2137B27B3}"/>
              </a:ext>
            </a:extLst>
          </p:cNvPr>
          <p:cNvSpPr>
            <a:spLocks noGrp="1"/>
          </p:cNvSpPr>
          <p:nvPr>
            <p:ph type="body" sz="quarter" idx="12" hasCustomPrompt="1"/>
          </p:nvPr>
        </p:nvSpPr>
        <p:spPr>
          <a:xfrm>
            <a:off x="6096000" y="4581525"/>
            <a:ext cx="5400675" cy="1584324"/>
          </a:xfrm>
        </p:spPr>
        <p:txBody>
          <a:bodyPr lIns="324000" tIns="503998" rIns="0" bIns="0">
            <a:noAutofit/>
          </a:bodyPr>
          <a:lstStyle>
            <a:lvl1pPr marL="0" indent="0">
              <a:buNone/>
              <a:defRPr sz="1800"/>
            </a:lvl1pPr>
          </a:lstStyle>
          <a:p>
            <a:r>
              <a:rPr lang="sv-SE" dirty="0"/>
              <a:t>Skriv in din text här</a:t>
            </a:r>
          </a:p>
        </p:txBody>
      </p:sp>
      <p:sp>
        <p:nvSpPr>
          <p:cNvPr id="5" name="Rubrik 1">
            <a:extLst>
              <a:ext uri="{FF2B5EF4-FFF2-40B4-BE49-F238E27FC236}">
                <a16:creationId xmlns:a16="http://schemas.microsoft.com/office/drawing/2014/main" id="{685F6C13-8CF5-65E0-BFCD-2FA10FD02B09}"/>
              </a:ext>
            </a:extLst>
          </p:cNvPr>
          <p:cNvSpPr>
            <a:spLocks noGrp="1"/>
          </p:cNvSpPr>
          <p:nvPr>
            <p:ph type="ctrTitle" hasCustomPrompt="1"/>
          </p:nvPr>
        </p:nvSpPr>
        <p:spPr>
          <a:xfrm>
            <a:off x="695325" y="4581525"/>
            <a:ext cx="5400676" cy="1584324"/>
          </a:xfrm>
        </p:spPr>
        <p:txBody>
          <a:bodyPr lIns="0" tIns="503998" rIns="691200" bIns="0" anchor="t" anchorCtr="0">
            <a:noAutofit/>
          </a:bodyPr>
          <a:lstStyle>
            <a:lvl1pPr algn="l">
              <a:lnSpc>
                <a:spcPts val="5800"/>
              </a:lnSpc>
              <a:defRPr sz="5800">
                <a:solidFill>
                  <a:schemeClr val="tx1"/>
                </a:solidFill>
              </a:defRPr>
            </a:lvl1pPr>
          </a:lstStyle>
          <a:p>
            <a:r>
              <a:rPr lang="sv-SE" dirty="0"/>
              <a:t>skriv en rubrik</a:t>
            </a:r>
          </a:p>
        </p:txBody>
      </p:sp>
      <p:pic>
        <p:nvPicPr>
          <p:cNvPr id="4" name="Bild 3">
            <a:extLst>
              <a:ext uri="{FF2B5EF4-FFF2-40B4-BE49-F238E27FC236}">
                <a16:creationId xmlns:a16="http://schemas.microsoft.com/office/drawing/2014/main" id="{6EA1E317-F61C-BCD4-2BAE-A89A3100AD0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948671" y="692150"/>
            <a:ext cx="1548003" cy="562124"/>
          </a:xfrm>
          <a:prstGeom prst="rect">
            <a:avLst/>
          </a:prstGeom>
        </p:spPr>
      </p:pic>
    </p:spTree>
    <p:extLst>
      <p:ext uri="{BB962C8B-B14F-4D97-AF65-F5344CB8AC3E}">
        <p14:creationId xmlns:p14="http://schemas.microsoft.com/office/powerpoint/2010/main" val="15000738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 bilder + 3 textblock">
    <p:bg>
      <p:bgPr>
        <a:solidFill>
          <a:schemeClr val="bg2"/>
        </a:solidFill>
        <a:effectLst/>
      </p:bgPr>
    </p:bg>
    <p:spTree>
      <p:nvGrpSpPr>
        <p:cNvPr id="1" name=""/>
        <p:cNvGrpSpPr/>
        <p:nvPr/>
      </p:nvGrpSpPr>
      <p:grpSpPr>
        <a:xfrm>
          <a:off x="0" y="0"/>
          <a:ext cx="0" cy="0"/>
          <a:chOff x="0" y="0"/>
          <a:chExt cx="0" cy="0"/>
        </a:xfrm>
      </p:grpSpPr>
      <p:sp>
        <p:nvSpPr>
          <p:cNvPr id="2" name="Platshållare för bild 5">
            <a:extLst>
              <a:ext uri="{FF2B5EF4-FFF2-40B4-BE49-F238E27FC236}">
                <a16:creationId xmlns:a16="http://schemas.microsoft.com/office/drawing/2014/main" id="{E1035D9B-2DD6-82AA-A628-50DD8C644F6F}"/>
              </a:ext>
            </a:extLst>
          </p:cNvPr>
          <p:cNvSpPr>
            <a:spLocks noGrp="1"/>
          </p:cNvSpPr>
          <p:nvPr>
            <p:ph type="pic" sz="quarter" idx="10" hasCustomPrompt="1"/>
          </p:nvPr>
        </p:nvSpPr>
        <p:spPr>
          <a:xfrm>
            <a:off x="1" y="-1"/>
            <a:ext cx="4043362" cy="4581525"/>
          </a:xfrm>
          <a:solidFill>
            <a:schemeClr val="bg2"/>
          </a:solidFill>
        </p:spPr>
        <p:txBody>
          <a:bodyPr tIns="684000" anchor="t" anchorCtr="0"/>
          <a:lstStyle>
            <a:lvl1pPr marL="0" indent="0" algn="ctr">
              <a:buNone/>
              <a:defRPr/>
            </a:lvl1pPr>
          </a:lstStyle>
          <a:p>
            <a:r>
              <a:rPr lang="sv-SE" dirty="0"/>
              <a:t>Infoga bild här</a:t>
            </a:r>
          </a:p>
        </p:txBody>
      </p:sp>
      <p:sp>
        <p:nvSpPr>
          <p:cNvPr id="4" name="Platshållare för bild 5">
            <a:extLst>
              <a:ext uri="{FF2B5EF4-FFF2-40B4-BE49-F238E27FC236}">
                <a16:creationId xmlns:a16="http://schemas.microsoft.com/office/drawing/2014/main" id="{924FCC13-62F5-7E47-BFB2-F6752D608C76}"/>
              </a:ext>
            </a:extLst>
          </p:cNvPr>
          <p:cNvSpPr>
            <a:spLocks noGrp="1"/>
          </p:cNvSpPr>
          <p:nvPr>
            <p:ph type="pic" sz="quarter" idx="11" hasCustomPrompt="1"/>
          </p:nvPr>
        </p:nvSpPr>
        <p:spPr>
          <a:xfrm>
            <a:off x="4043363" y="-1"/>
            <a:ext cx="4105275" cy="4581525"/>
          </a:xfrm>
          <a:solidFill>
            <a:schemeClr val="bg2"/>
          </a:solidFill>
        </p:spPr>
        <p:txBody>
          <a:bodyPr tIns="684000" anchor="t" anchorCtr="0"/>
          <a:lstStyle>
            <a:lvl1pPr marL="0" indent="0" algn="ctr">
              <a:buNone/>
              <a:defRPr/>
            </a:lvl1pPr>
          </a:lstStyle>
          <a:p>
            <a:r>
              <a:rPr lang="sv-SE" dirty="0"/>
              <a:t>Infoga bild här</a:t>
            </a:r>
          </a:p>
        </p:txBody>
      </p:sp>
      <p:sp>
        <p:nvSpPr>
          <p:cNvPr id="5" name="Platshållare för bild 5">
            <a:extLst>
              <a:ext uri="{FF2B5EF4-FFF2-40B4-BE49-F238E27FC236}">
                <a16:creationId xmlns:a16="http://schemas.microsoft.com/office/drawing/2014/main" id="{4F39910F-DC35-D186-4A49-B8F339652A34}"/>
              </a:ext>
            </a:extLst>
          </p:cNvPr>
          <p:cNvSpPr>
            <a:spLocks noGrp="1"/>
          </p:cNvSpPr>
          <p:nvPr>
            <p:ph type="pic" sz="quarter" idx="13" hasCustomPrompt="1"/>
          </p:nvPr>
        </p:nvSpPr>
        <p:spPr>
          <a:xfrm>
            <a:off x="8147051" y="-1"/>
            <a:ext cx="4044950" cy="4581525"/>
          </a:xfrm>
          <a:solidFill>
            <a:schemeClr val="bg2"/>
          </a:solidFill>
        </p:spPr>
        <p:txBody>
          <a:bodyPr tIns="684000" anchor="t" anchorCtr="0"/>
          <a:lstStyle>
            <a:lvl1pPr marL="0" indent="0" algn="ctr">
              <a:buNone/>
              <a:defRPr/>
            </a:lvl1pPr>
          </a:lstStyle>
          <a:p>
            <a:r>
              <a:rPr lang="sv-SE" dirty="0"/>
              <a:t>Infoga bild här</a:t>
            </a:r>
          </a:p>
        </p:txBody>
      </p:sp>
      <p:sp>
        <p:nvSpPr>
          <p:cNvPr id="3" name="Underrubrik 2">
            <a:extLst>
              <a:ext uri="{FF2B5EF4-FFF2-40B4-BE49-F238E27FC236}">
                <a16:creationId xmlns:a16="http://schemas.microsoft.com/office/drawing/2014/main" id="{A29345C1-AA9A-5B41-ADBC-4F8B9253A0D4}"/>
              </a:ext>
            </a:extLst>
          </p:cNvPr>
          <p:cNvSpPr>
            <a:spLocks noGrp="1"/>
          </p:cNvSpPr>
          <p:nvPr>
            <p:ph type="subTitle" idx="1" hasCustomPrompt="1"/>
          </p:nvPr>
        </p:nvSpPr>
        <p:spPr>
          <a:xfrm>
            <a:off x="695326" y="4581525"/>
            <a:ext cx="3348037" cy="1584326"/>
          </a:xfrm>
        </p:spPr>
        <p:txBody>
          <a:bodyPr lIns="0" tIns="503998" rIns="324000" bIns="0" anchor="t" anchorCtr="0">
            <a:noAutofit/>
          </a:bodyPr>
          <a:lstStyle>
            <a:lvl1pPr marL="0" indent="0" algn="l">
              <a:lnSpc>
                <a:spcPts val="2300"/>
              </a:lnSpc>
              <a:spcBef>
                <a:spcPts val="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 här</a:t>
            </a:r>
          </a:p>
        </p:txBody>
      </p:sp>
      <p:sp>
        <p:nvSpPr>
          <p:cNvPr id="9" name="Platshållare för text 8">
            <a:extLst>
              <a:ext uri="{FF2B5EF4-FFF2-40B4-BE49-F238E27FC236}">
                <a16:creationId xmlns:a16="http://schemas.microsoft.com/office/drawing/2014/main" id="{48D7DED7-0024-A79E-F820-C8C2137B27B3}"/>
              </a:ext>
            </a:extLst>
          </p:cNvPr>
          <p:cNvSpPr>
            <a:spLocks noGrp="1"/>
          </p:cNvSpPr>
          <p:nvPr>
            <p:ph type="body" sz="quarter" idx="12" hasCustomPrompt="1"/>
          </p:nvPr>
        </p:nvSpPr>
        <p:spPr>
          <a:xfrm>
            <a:off x="4043364" y="4581524"/>
            <a:ext cx="4105274" cy="1584326"/>
          </a:xfrm>
        </p:spPr>
        <p:txBody>
          <a:bodyPr lIns="324000" tIns="503998" rIns="324000" bIns="0">
            <a:noAutofit/>
          </a:bodyPr>
          <a:lstStyle>
            <a:lvl1pPr marL="0" indent="0">
              <a:buNone/>
              <a:defRPr sz="1800"/>
            </a:lvl1pPr>
          </a:lstStyle>
          <a:p>
            <a:r>
              <a:rPr lang="sv-SE" dirty="0"/>
              <a:t>Skriv in din text här</a:t>
            </a:r>
          </a:p>
        </p:txBody>
      </p:sp>
      <p:sp>
        <p:nvSpPr>
          <p:cNvPr id="6" name="Platshållare för text 8">
            <a:extLst>
              <a:ext uri="{FF2B5EF4-FFF2-40B4-BE49-F238E27FC236}">
                <a16:creationId xmlns:a16="http://schemas.microsoft.com/office/drawing/2014/main" id="{1FE30C5E-23E3-42A6-0C92-35296774E1C7}"/>
              </a:ext>
            </a:extLst>
          </p:cNvPr>
          <p:cNvSpPr>
            <a:spLocks noGrp="1"/>
          </p:cNvSpPr>
          <p:nvPr>
            <p:ph type="body" sz="quarter" idx="14" hasCustomPrompt="1"/>
          </p:nvPr>
        </p:nvSpPr>
        <p:spPr>
          <a:xfrm>
            <a:off x="8148638" y="4581524"/>
            <a:ext cx="3348037" cy="1584326"/>
          </a:xfrm>
        </p:spPr>
        <p:txBody>
          <a:bodyPr lIns="324000" tIns="503998" rIns="0" bIns="0">
            <a:noAutofit/>
          </a:bodyPr>
          <a:lstStyle>
            <a:lvl1pPr marL="0" indent="0">
              <a:buNone/>
              <a:defRPr sz="1800"/>
            </a:lvl1pPr>
          </a:lstStyle>
          <a:p>
            <a:r>
              <a:rPr lang="sv-SE" dirty="0"/>
              <a:t>Skriv in din text här</a:t>
            </a:r>
          </a:p>
        </p:txBody>
      </p:sp>
    </p:spTree>
    <p:extLst>
      <p:ext uri="{BB962C8B-B14F-4D97-AF65-F5344CB8AC3E}">
        <p14:creationId xmlns:p14="http://schemas.microsoft.com/office/powerpoint/2010/main" val="37233226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or rubrik - grön">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A11B6B-8C23-BE7A-B8C2-AF9D28692060}"/>
              </a:ext>
            </a:extLst>
          </p:cNvPr>
          <p:cNvSpPr>
            <a:spLocks noGrp="1"/>
          </p:cNvSpPr>
          <p:nvPr>
            <p:ph type="ctrTitle" hasCustomPrompt="1"/>
          </p:nvPr>
        </p:nvSpPr>
        <p:spPr>
          <a:xfrm>
            <a:off x="695324" y="692149"/>
            <a:ext cx="9504363" cy="3865995"/>
          </a:xfrm>
        </p:spPr>
        <p:txBody>
          <a:bodyPr lIns="0" tIns="0" rIns="0" bIns="0" anchor="t" anchorCtr="0">
            <a:noAutofit/>
          </a:bodyPr>
          <a:lstStyle>
            <a:lvl1pPr algn="l">
              <a:lnSpc>
                <a:spcPts val="14500"/>
              </a:lnSpc>
              <a:defRPr sz="14500"/>
            </a:lvl1pPr>
          </a:lstStyle>
          <a:p>
            <a:r>
              <a:rPr lang="sv-SE" dirty="0"/>
              <a:t>skriv en rubrik</a:t>
            </a:r>
          </a:p>
        </p:txBody>
      </p:sp>
      <p:sp>
        <p:nvSpPr>
          <p:cNvPr id="3" name="Underrubrik 2">
            <a:extLst>
              <a:ext uri="{FF2B5EF4-FFF2-40B4-BE49-F238E27FC236}">
                <a16:creationId xmlns:a16="http://schemas.microsoft.com/office/drawing/2014/main" id="{B4448989-D817-5E95-1D06-D2B9A5B92766}"/>
              </a:ext>
            </a:extLst>
          </p:cNvPr>
          <p:cNvSpPr>
            <a:spLocks noGrp="1"/>
          </p:cNvSpPr>
          <p:nvPr>
            <p:ph type="subTitle" idx="1" hasCustomPrompt="1"/>
          </p:nvPr>
        </p:nvSpPr>
        <p:spPr>
          <a:xfrm>
            <a:off x="695325" y="4565363"/>
            <a:ext cx="8531177" cy="1600487"/>
          </a:xfrm>
        </p:spPr>
        <p:txBody>
          <a:bodyPr lIns="0" tIns="0" rIns="0" bIns="0">
            <a:noAutofit/>
          </a:bodyPr>
          <a:lstStyle>
            <a:lvl1pPr marL="0" indent="0" algn="l">
              <a:lnSpc>
                <a:spcPts val="2700"/>
              </a:lnSpc>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 här</a:t>
            </a:r>
          </a:p>
        </p:txBody>
      </p:sp>
      <p:pic>
        <p:nvPicPr>
          <p:cNvPr id="4" name="Bild 3">
            <a:extLst>
              <a:ext uri="{FF2B5EF4-FFF2-40B4-BE49-F238E27FC236}">
                <a16:creationId xmlns:a16="http://schemas.microsoft.com/office/drawing/2014/main" id="{DBF43A83-0899-C5CF-262E-1BD1A256901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948671" y="5603726"/>
            <a:ext cx="1548003" cy="562124"/>
          </a:xfrm>
          <a:prstGeom prst="rect">
            <a:avLst/>
          </a:prstGeom>
        </p:spPr>
      </p:pic>
    </p:spTree>
    <p:extLst>
      <p:ext uri="{BB962C8B-B14F-4D97-AF65-F5344CB8AC3E}">
        <p14:creationId xmlns:p14="http://schemas.microsoft.com/office/powerpoint/2010/main" val="18608054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 bilder + 3 textblock + logo">
    <p:bg>
      <p:bgPr>
        <a:solidFill>
          <a:schemeClr val="bg2"/>
        </a:solidFill>
        <a:effectLst/>
      </p:bgPr>
    </p:bg>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AD71CB77-BADA-2EB6-FEEC-ED2A21F7F2AF}"/>
              </a:ext>
            </a:extLst>
          </p:cNvPr>
          <p:cNvSpPr/>
          <p:nvPr userDrawn="1"/>
        </p:nvSpPr>
        <p:spPr>
          <a:xfrm>
            <a:off x="9958192" y="693821"/>
            <a:ext cx="1538483" cy="560453"/>
          </a:xfrm>
          <a:prstGeom prst="rect">
            <a:avLst/>
          </a:prstGeom>
          <a:solidFill>
            <a:schemeClr val="tx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Platshållare för bild 14">
            <a:extLst>
              <a:ext uri="{FF2B5EF4-FFF2-40B4-BE49-F238E27FC236}">
                <a16:creationId xmlns:a16="http://schemas.microsoft.com/office/drawing/2014/main" id="{73F7B2FE-803B-6B01-6E26-CAFAD606DA4B}"/>
              </a:ext>
            </a:extLst>
          </p:cNvPr>
          <p:cNvSpPr>
            <a:spLocks noGrp="1"/>
          </p:cNvSpPr>
          <p:nvPr>
            <p:ph type="pic" sz="quarter" idx="15" hasCustomPrompt="1"/>
          </p:nvPr>
        </p:nvSpPr>
        <p:spPr>
          <a:xfrm>
            <a:off x="8148638" y="0"/>
            <a:ext cx="4043362" cy="4581525"/>
          </a:xfrm>
          <a:custGeom>
            <a:avLst/>
            <a:gdLst>
              <a:gd name="connsiteX0" fmla="*/ 1801762 w 4043362"/>
              <a:gd name="connsiteY0" fmla="*/ 691200 h 4581525"/>
              <a:gd name="connsiteX1" fmla="*/ 1801762 w 4043362"/>
              <a:gd name="connsiteY1" fmla="*/ 1252800 h 4581525"/>
              <a:gd name="connsiteX2" fmla="*/ 3349762 w 4043362"/>
              <a:gd name="connsiteY2" fmla="*/ 1252800 h 4581525"/>
              <a:gd name="connsiteX3" fmla="*/ 3349762 w 4043362"/>
              <a:gd name="connsiteY3" fmla="*/ 691200 h 4581525"/>
              <a:gd name="connsiteX4" fmla="*/ 0 w 4043362"/>
              <a:gd name="connsiteY4" fmla="*/ 0 h 4581525"/>
              <a:gd name="connsiteX5" fmla="*/ 4043362 w 4043362"/>
              <a:gd name="connsiteY5" fmla="*/ 0 h 4581525"/>
              <a:gd name="connsiteX6" fmla="*/ 4043362 w 4043362"/>
              <a:gd name="connsiteY6" fmla="*/ 4581525 h 4581525"/>
              <a:gd name="connsiteX7" fmla="*/ 0 w 4043362"/>
              <a:gd name="connsiteY7" fmla="*/ 4581525 h 45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43362" h="4581525">
                <a:moveTo>
                  <a:pt x="1801762" y="691200"/>
                </a:moveTo>
                <a:lnTo>
                  <a:pt x="1801762" y="1252800"/>
                </a:lnTo>
                <a:lnTo>
                  <a:pt x="3349762" y="1252800"/>
                </a:lnTo>
                <a:lnTo>
                  <a:pt x="3349762" y="691200"/>
                </a:lnTo>
                <a:close/>
                <a:moveTo>
                  <a:pt x="0" y="0"/>
                </a:moveTo>
                <a:lnTo>
                  <a:pt x="4043362" y="0"/>
                </a:lnTo>
                <a:lnTo>
                  <a:pt x="4043362" y="4581525"/>
                </a:lnTo>
                <a:lnTo>
                  <a:pt x="0" y="4581525"/>
                </a:lnTo>
                <a:close/>
              </a:path>
            </a:pathLst>
          </a:custGeom>
          <a:solidFill>
            <a:schemeClr val="bg2"/>
          </a:solidFill>
        </p:spPr>
        <p:txBody>
          <a:bodyPr wrap="square" lIns="684000" tIns="684000" rIns="0" bIns="0">
            <a:noAutofit/>
          </a:bodyPr>
          <a:lstStyle>
            <a:lvl1pPr marL="0" indent="0">
              <a:buNone/>
              <a:defRPr/>
            </a:lvl1pPr>
          </a:lstStyle>
          <a:p>
            <a:r>
              <a:rPr lang="sv-SE" dirty="0"/>
              <a:t>Infoga bild här</a:t>
            </a:r>
          </a:p>
        </p:txBody>
      </p:sp>
      <p:sp>
        <p:nvSpPr>
          <p:cNvPr id="2" name="Platshållare för bild 5">
            <a:extLst>
              <a:ext uri="{FF2B5EF4-FFF2-40B4-BE49-F238E27FC236}">
                <a16:creationId xmlns:a16="http://schemas.microsoft.com/office/drawing/2014/main" id="{E1035D9B-2DD6-82AA-A628-50DD8C644F6F}"/>
              </a:ext>
            </a:extLst>
          </p:cNvPr>
          <p:cNvSpPr>
            <a:spLocks noGrp="1"/>
          </p:cNvSpPr>
          <p:nvPr>
            <p:ph type="pic" sz="quarter" idx="10" hasCustomPrompt="1"/>
          </p:nvPr>
        </p:nvSpPr>
        <p:spPr>
          <a:xfrm>
            <a:off x="1" y="-1"/>
            <a:ext cx="4043362" cy="4581525"/>
          </a:xfrm>
          <a:solidFill>
            <a:schemeClr val="bg2"/>
          </a:solidFill>
        </p:spPr>
        <p:txBody>
          <a:bodyPr tIns="684000" anchor="t" anchorCtr="0"/>
          <a:lstStyle>
            <a:lvl1pPr marL="0" indent="0" algn="ctr">
              <a:buNone/>
              <a:defRPr/>
            </a:lvl1pPr>
          </a:lstStyle>
          <a:p>
            <a:r>
              <a:rPr lang="sv-SE" dirty="0"/>
              <a:t>Infoga bild här</a:t>
            </a:r>
          </a:p>
        </p:txBody>
      </p:sp>
      <p:sp>
        <p:nvSpPr>
          <p:cNvPr id="4" name="Platshållare för bild 5">
            <a:extLst>
              <a:ext uri="{FF2B5EF4-FFF2-40B4-BE49-F238E27FC236}">
                <a16:creationId xmlns:a16="http://schemas.microsoft.com/office/drawing/2014/main" id="{924FCC13-62F5-7E47-BFB2-F6752D608C76}"/>
              </a:ext>
            </a:extLst>
          </p:cNvPr>
          <p:cNvSpPr>
            <a:spLocks noGrp="1"/>
          </p:cNvSpPr>
          <p:nvPr>
            <p:ph type="pic" sz="quarter" idx="11" hasCustomPrompt="1"/>
          </p:nvPr>
        </p:nvSpPr>
        <p:spPr>
          <a:xfrm>
            <a:off x="4043363" y="-1"/>
            <a:ext cx="4105275" cy="4581525"/>
          </a:xfrm>
          <a:solidFill>
            <a:schemeClr val="bg2"/>
          </a:solidFill>
        </p:spPr>
        <p:txBody>
          <a:bodyPr tIns="684000" anchor="t" anchorCtr="0"/>
          <a:lstStyle>
            <a:lvl1pPr marL="0" indent="0" algn="ctr">
              <a:buNone/>
              <a:defRPr/>
            </a:lvl1pPr>
          </a:lstStyle>
          <a:p>
            <a:r>
              <a:rPr lang="sv-SE" dirty="0"/>
              <a:t>Infoga bild här</a:t>
            </a:r>
          </a:p>
        </p:txBody>
      </p:sp>
      <p:sp>
        <p:nvSpPr>
          <p:cNvPr id="3" name="Underrubrik 2">
            <a:extLst>
              <a:ext uri="{FF2B5EF4-FFF2-40B4-BE49-F238E27FC236}">
                <a16:creationId xmlns:a16="http://schemas.microsoft.com/office/drawing/2014/main" id="{A29345C1-AA9A-5B41-ADBC-4F8B9253A0D4}"/>
              </a:ext>
            </a:extLst>
          </p:cNvPr>
          <p:cNvSpPr>
            <a:spLocks noGrp="1"/>
          </p:cNvSpPr>
          <p:nvPr>
            <p:ph type="subTitle" idx="1" hasCustomPrompt="1"/>
          </p:nvPr>
        </p:nvSpPr>
        <p:spPr>
          <a:xfrm>
            <a:off x="695326" y="4581525"/>
            <a:ext cx="3348037" cy="1584326"/>
          </a:xfrm>
        </p:spPr>
        <p:txBody>
          <a:bodyPr lIns="0" tIns="503998" rIns="324000" bIns="0" anchor="t" anchorCtr="0">
            <a:noAutofit/>
          </a:bodyPr>
          <a:lstStyle>
            <a:lvl1pPr marL="0" indent="0" algn="l">
              <a:lnSpc>
                <a:spcPts val="2300"/>
              </a:lnSpc>
              <a:spcBef>
                <a:spcPts val="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 här</a:t>
            </a:r>
          </a:p>
        </p:txBody>
      </p:sp>
      <p:sp>
        <p:nvSpPr>
          <p:cNvPr id="9" name="Platshållare för text 8">
            <a:extLst>
              <a:ext uri="{FF2B5EF4-FFF2-40B4-BE49-F238E27FC236}">
                <a16:creationId xmlns:a16="http://schemas.microsoft.com/office/drawing/2014/main" id="{48D7DED7-0024-A79E-F820-C8C2137B27B3}"/>
              </a:ext>
            </a:extLst>
          </p:cNvPr>
          <p:cNvSpPr>
            <a:spLocks noGrp="1"/>
          </p:cNvSpPr>
          <p:nvPr>
            <p:ph type="body" sz="quarter" idx="12" hasCustomPrompt="1"/>
          </p:nvPr>
        </p:nvSpPr>
        <p:spPr>
          <a:xfrm>
            <a:off x="4043364" y="4581524"/>
            <a:ext cx="4105274" cy="1584326"/>
          </a:xfrm>
        </p:spPr>
        <p:txBody>
          <a:bodyPr lIns="324000" tIns="503998" rIns="324000" bIns="0">
            <a:noAutofit/>
          </a:bodyPr>
          <a:lstStyle>
            <a:lvl1pPr marL="0" indent="0">
              <a:buNone/>
              <a:defRPr sz="1800"/>
            </a:lvl1pPr>
          </a:lstStyle>
          <a:p>
            <a:r>
              <a:rPr lang="sv-SE" dirty="0"/>
              <a:t>Skriv in din text här</a:t>
            </a:r>
          </a:p>
        </p:txBody>
      </p:sp>
      <p:sp>
        <p:nvSpPr>
          <p:cNvPr id="6" name="Platshållare för text 8">
            <a:extLst>
              <a:ext uri="{FF2B5EF4-FFF2-40B4-BE49-F238E27FC236}">
                <a16:creationId xmlns:a16="http://schemas.microsoft.com/office/drawing/2014/main" id="{1FE30C5E-23E3-42A6-0C92-35296774E1C7}"/>
              </a:ext>
            </a:extLst>
          </p:cNvPr>
          <p:cNvSpPr>
            <a:spLocks noGrp="1"/>
          </p:cNvSpPr>
          <p:nvPr>
            <p:ph type="body" sz="quarter" idx="14" hasCustomPrompt="1"/>
          </p:nvPr>
        </p:nvSpPr>
        <p:spPr>
          <a:xfrm>
            <a:off x="8148638" y="4581524"/>
            <a:ext cx="3348037" cy="1584326"/>
          </a:xfrm>
        </p:spPr>
        <p:txBody>
          <a:bodyPr lIns="324000" tIns="503998" rIns="0" bIns="0">
            <a:noAutofit/>
          </a:bodyPr>
          <a:lstStyle>
            <a:lvl1pPr marL="0" indent="0">
              <a:buNone/>
              <a:defRPr sz="1800"/>
            </a:lvl1pPr>
          </a:lstStyle>
          <a:p>
            <a:r>
              <a:rPr lang="sv-SE" dirty="0"/>
              <a:t>Skriv in din text här</a:t>
            </a:r>
          </a:p>
        </p:txBody>
      </p:sp>
      <p:pic>
        <p:nvPicPr>
          <p:cNvPr id="7" name="Bild 6">
            <a:extLst>
              <a:ext uri="{FF2B5EF4-FFF2-40B4-BE49-F238E27FC236}">
                <a16:creationId xmlns:a16="http://schemas.microsoft.com/office/drawing/2014/main" id="{E8604B78-956A-9560-BE55-E0F2AA2559E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948671" y="692150"/>
            <a:ext cx="1548003" cy="562124"/>
          </a:xfrm>
          <a:prstGeom prst="rect">
            <a:avLst/>
          </a:prstGeom>
        </p:spPr>
      </p:pic>
    </p:spTree>
    <p:extLst>
      <p:ext uri="{BB962C8B-B14F-4D97-AF65-F5344CB8AC3E}">
        <p14:creationId xmlns:p14="http://schemas.microsoft.com/office/powerpoint/2010/main" val="31923379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bilder + 2 textblock + logo">
    <p:bg>
      <p:bgPr>
        <a:solidFill>
          <a:schemeClr val="bg2"/>
        </a:solid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508A9704-B259-1511-3587-9FEF3D27CB4A}"/>
              </a:ext>
            </a:extLst>
          </p:cNvPr>
          <p:cNvSpPr/>
          <p:nvPr userDrawn="1"/>
        </p:nvSpPr>
        <p:spPr>
          <a:xfrm>
            <a:off x="9958192" y="693821"/>
            <a:ext cx="1538483" cy="560453"/>
          </a:xfrm>
          <a:prstGeom prst="rect">
            <a:avLst/>
          </a:prstGeom>
          <a:solidFill>
            <a:schemeClr val="tx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Platshållare för bild 12">
            <a:extLst>
              <a:ext uri="{FF2B5EF4-FFF2-40B4-BE49-F238E27FC236}">
                <a16:creationId xmlns:a16="http://schemas.microsoft.com/office/drawing/2014/main" id="{EEBEABF6-30E7-A30D-5827-6071FF8EEF5E}"/>
              </a:ext>
            </a:extLst>
          </p:cNvPr>
          <p:cNvSpPr>
            <a:spLocks noGrp="1"/>
          </p:cNvSpPr>
          <p:nvPr>
            <p:ph type="pic" sz="quarter" idx="13" hasCustomPrompt="1"/>
          </p:nvPr>
        </p:nvSpPr>
        <p:spPr>
          <a:xfrm>
            <a:off x="6096001" y="0"/>
            <a:ext cx="6095999" cy="4581525"/>
          </a:xfrm>
          <a:custGeom>
            <a:avLst/>
            <a:gdLst>
              <a:gd name="connsiteX0" fmla="*/ 3854399 w 6095999"/>
              <a:gd name="connsiteY0" fmla="*/ 691200 h 4581525"/>
              <a:gd name="connsiteX1" fmla="*/ 3854399 w 6095999"/>
              <a:gd name="connsiteY1" fmla="*/ 1252800 h 4581525"/>
              <a:gd name="connsiteX2" fmla="*/ 5402399 w 6095999"/>
              <a:gd name="connsiteY2" fmla="*/ 1252800 h 4581525"/>
              <a:gd name="connsiteX3" fmla="*/ 5402399 w 6095999"/>
              <a:gd name="connsiteY3" fmla="*/ 691200 h 4581525"/>
              <a:gd name="connsiteX4" fmla="*/ 0 w 6095999"/>
              <a:gd name="connsiteY4" fmla="*/ 0 h 4581525"/>
              <a:gd name="connsiteX5" fmla="*/ 6095999 w 6095999"/>
              <a:gd name="connsiteY5" fmla="*/ 0 h 4581525"/>
              <a:gd name="connsiteX6" fmla="*/ 6095999 w 6095999"/>
              <a:gd name="connsiteY6" fmla="*/ 4581525 h 4581525"/>
              <a:gd name="connsiteX7" fmla="*/ 0 w 6095999"/>
              <a:gd name="connsiteY7" fmla="*/ 4581525 h 45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9" h="4581525">
                <a:moveTo>
                  <a:pt x="3854399" y="691200"/>
                </a:moveTo>
                <a:lnTo>
                  <a:pt x="3854399" y="1252800"/>
                </a:lnTo>
                <a:lnTo>
                  <a:pt x="5402399" y="1252800"/>
                </a:lnTo>
                <a:lnTo>
                  <a:pt x="5402399" y="691200"/>
                </a:lnTo>
                <a:close/>
                <a:moveTo>
                  <a:pt x="0" y="0"/>
                </a:moveTo>
                <a:lnTo>
                  <a:pt x="6095999" y="0"/>
                </a:lnTo>
                <a:lnTo>
                  <a:pt x="6095999" y="4581525"/>
                </a:lnTo>
                <a:lnTo>
                  <a:pt x="0" y="4581525"/>
                </a:lnTo>
                <a:close/>
              </a:path>
            </a:pathLst>
          </a:custGeom>
          <a:solidFill>
            <a:schemeClr val="bg2"/>
          </a:solidFill>
        </p:spPr>
        <p:txBody>
          <a:bodyPr wrap="square" tIns="684000" anchor="t" anchorCtr="0">
            <a:noAutofit/>
          </a:bodyPr>
          <a:lstStyle>
            <a:lvl1pPr marL="0" indent="0" algn="ctr">
              <a:buNone/>
              <a:defRPr/>
            </a:lvl1pPr>
          </a:lstStyle>
          <a:p>
            <a:r>
              <a:rPr lang="sv-SE" dirty="0"/>
              <a:t>Infoga bild här</a:t>
            </a:r>
          </a:p>
        </p:txBody>
      </p:sp>
      <p:sp>
        <p:nvSpPr>
          <p:cNvPr id="3" name="Underrubrik 2">
            <a:extLst>
              <a:ext uri="{FF2B5EF4-FFF2-40B4-BE49-F238E27FC236}">
                <a16:creationId xmlns:a16="http://schemas.microsoft.com/office/drawing/2014/main" id="{A29345C1-AA9A-5B41-ADBC-4F8B9253A0D4}"/>
              </a:ext>
            </a:extLst>
          </p:cNvPr>
          <p:cNvSpPr>
            <a:spLocks noGrp="1"/>
          </p:cNvSpPr>
          <p:nvPr>
            <p:ph type="subTitle" idx="1" hasCustomPrompt="1"/>
          </p:nvPr>
        </p:nvSpPr>
        <p:spPr>
          <a:xfrm>
            <a:off x="695326" y="4581525"/>
            <a:ext cx="5400674" cy="1584326"/>
          </a:xfrm>
        </p:spPr>
        <p:txBody>
          <a:bodyPr lIns="0" tIns="503998" rIns="324000" bIns="0" anchor="t" anchorCtr="0">
            <a:noAutofit/>
          </a:bodyPr>
          <a:lstStyle>
            <a:lvl1pPr marL="0" indent="0" algn="l">
              <a:lnSpc>
                <a:spcPts val="2300"/>
              </a:lnSpc>
              <a:spcBef>
                <a:spcPts val="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 här</a:t>
            </a:r>
          </a:p>
        </p:txBody>
      </p:sp>
      <p:sp>
        <p:nvSpPr>
          <p:cNvPr id="2" name="Platshållare för bild 5">
            <a:extLst>
              <a:ext uri="{FF2B5EF4-FFF2-40B4-BE49-F238E27FC236}">
                <a16:creationId xmlns:a16="http://schemas.microsoft.com/office/drawing/2014/main" id="{E1035D9B-2DD6-82AA-A628-50DD8C644F6F}"/>
              </a:ext>
            </a:extLst>
          </p:cNvPr>
          <p:cNvSpPr>
            <a:spLocks noGrp="1"/>
          </p:cNvSpPr>
          <p:nvPr>
            <p:ph type="pic" sz="quarter" idx="10" hasCustomPrompt="1"/>
          </p:nvPr>
        </p:nvSpPr>
        <p:spPr>
          <a:xfrm>
            <a:off x="1" y="-1"/>
            <a:ext cx="6095999" cy="4581525"/>
          </a:xfrm>
          <a:solidFill>
            <a:schemeClr val="bg2"/>
          </a:solidFill>
        </p:spPr>
        <p:txBody>
          <a:bodyPr tIns="684000" anchor="t" anchorCtr="0"/>
          <a:lstStyle>
            <a:lvl1pPr marL="0" indent="0" algn="ctr">
              <a:buNone/>
              <a:defRPr/>
            </a:lvl1pPr>
          </a:lstStyle>
          <a:p>
            <a:r>
              <a:rPr lang="sv-SE" dirty="0"/>
              <a:t>Infoga bild här</a:t>
            </a:r>
          </a:p>
        </p:txBody>
      </p:sp>
      <p:sp>
        <p:nvSpPr>
          <p:cNvPr id="9" name="Platshållare för text 8">
            <a:extLst>
              <a:ext uri="{FF2B5EF4-FFF2-40B4-BE49-F238E27FC236}">
                <a16:creationId xmlns:a16="http://schemas.microsoft.com/office/drawing/2014/main" id="{48D7DED7-0024-A79E-F820-C8C2137B27B3}"/>
              </a:ext>
            </a:extLst>
          </p:cNvPr>
          <p:cNvSpPr>
            <a:spLocks noGrp="1"/>
          </p:cNvSpPr>
          <p:nvPr>
            <p:ph type="body" sz="quarter" idx="12" hasCustomPrompt="1"/>
          </p:nvPr>
        </p:nvSpPr>
        <p:spPr>
          <a:xfrm>
            <a:off x="6096000" y="4581524"/>
            <a:ext cx="5400675" cy="1584326"/>
          </a:xfrm>
        </p:spPr>
        <p:txBody>
          <a:bodyPr lIns="324000" tIns="503998" rIns="0" bIns="0">
            <a:noAutofit/>
          </a:bodyPr>
          <a:lstStyle>
            <a:lvl1pPr marL="0" indent="0">
              <a:buNone/>
              <a:defRPr sz="1800"/>
            </a:lvl1pPr>
          </a:lstStyle>
          <a:p>
            <a:r>
              <a:rPr lang="sv-SE" dirty="0"/>
              <a:t>Skriv in din text här</a:t>
            </a:r>
          </a:p>
        </p:txBody>
      </p:sp>
      <p:pic>
        <p:nvPicPr>
          <p:cNvPr id="5" name="Bild 4">
            <a:extLst>
              <a:ext uri="{FF2B5EF4-FFF2-40B4-BE49-F238E27FC236}">
                <a16:creationId xmlns:a16="http://schemas.microsoft.com/office/drawing/2014/main" id="{735554A5-18AB-22F0-0A2E-BA5B968BF83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948671" y="692150"/>
            <a:ext cx="1548003" cy="562124"/>
          </a:xfrm>
          <a:prstGeom prst="rect">
            <a:avLst/>
          </a:prstGeom>
        </p:spPr>
      </p:pic>
    </p:spTree>
    <p:extLst>
      <p:ext uri="{BB962C8B-B14F-4D97-AF65-F5344CB8AC3E}">
        <p14:creationId xmlns:p14="http://schemas.microsoft.com/office/powerpoint/2010/main" val="37723843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2 bilder + 2 textblock">
    <p:bg>
      <p:bgPr>
        <a:solidFill>
          <a:schemeClr val="bg2"/>
        </a:solidFill>
        <a:effectLst/>
      </p:bgPr>
    </p:bg>
    <p:spTree>
      <p:nvGrpSpPr>
        <p:cNvPr id="1" name=""/>
        <p:cNvGrpSpPr/>
        <p:nvPr/>
      </p:nvGrpSpPr>
      <p:grpSpPr>
        <a:xfrm>
          <a:off x="0" y="0"/>
          <a:ext cx="0" cy="0"/>
          <a:chOff x="0" y="0"/>
          <a:chExt cx="0" cy="0"/>
        </a:xfrm>
      </p:grpSpPr>
      <p:sp>
        <p:nvSpPr>
          <p:cNvPr id="3" name="Underrubrik 2">
            <a:extLst>
              <a:ext uri="{FF2B5EF4-FFF2-40B4-BE49-F238E27FC236}">
                <a16:creationId xmlns:a16="http://schemas.microsoft.com/office/drawing/2014/main" id="{A29345C1-AA9A-5B41-ADBC-4F8B9253A0D4}"/>
              </a:ext>
            </a:extLst>
          </p:cNvPr>
          <p:cNvSpPr>
            <a:spLocks noGrp="1"/>
          </p:cNvSpPr>
          <p:nvPr>
            <p:ph type="subTitle" idx="1" hasCustomPrompt="1"/>
          </p:nvPr>
        </p:nvSpPr>
        <p:spPr>
          <a:xfrm>
            <a:off x="695326" y="4581525"/>
            <a:ext cx="5400674" cy="1584326"/>
          </a:xfrm>
        </p:spPr>
        <p:txBody>
          <a:bodyPr lIns="0" tIns="503998" rIns="324000" bIns="0" anchor="t" anchorCtr="0">
            <a:noAutofit/>
          </a:bodyPr>
          <a:lstStyle>
            <a:lvl1pPr marL="0" indent="0" algn="l">
              <a:lnSpc>
                <a:spcPts val="2300"/>
              </a:lnSpc>
              <a:spcBef>
                <a:spcPts val="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 här</a:t>
            </a:r>
          </a:p>
        </p:txBody>
      </p:sp>
      <p:sp>
        <p:nvSpPr>
          <p:cNvPr id="2" name="Platshållare för bild 5">
            <a:extLst>
              <a:ext uri="{FF2B5EF4-FFF2-40B4-BE49-F238E27FC236}">
                <a16:creationId xmlns:a16="http://schemas.microsoft.com/office/drawing/2014/main" id="{E1035D9B-2DD6-82AA-A628-50DD8C644F6F}"/>
              </a:ext>
            </a:extLst>
          </p:cNvPr>
          <p:cNvSpPr>
            <a:spLocks noGrp="1"/>
          </p:cNvSpPr>
          <p:nvPr>
            <p:ph type="pic" sz="quarter" idx="10" hasCustomPrompt="1"/>
          </p:nvPr>
        </p:nvSpPr>
        <p:spPr>
          <a:xfrm>
            <a:off x="1" y="-1"/>
            <a:ext cx="6095999" cy="4581525"/>
          </a:xfrm>
          <a:solidFill>
            <a:schemeClr val="bg2"/>
          </a:solidFill>
        </p:spPr>
        <p:txBody>
          <a:bodyPr tIns="684000" anchor="t" anchorCtr="0"/>
          <a:lstStyle>
            <a:lvl1pPr marL="0" indent="0" algn="ctr">
              <a:buNone/>
              <a:defRPr/>
            </a:lvl1pPr>
          </a:lstStyle>
          <a:p>
            <a:r>
              <a:rPr lang="sv-SE" dirty="0"/>
              <a:t>Infoga bild här</a:t>
            </a:r>
          </a:p>
        </p:txBody>
      </p:sp>
      <p:sp>
        <p:nvSpPr>
          <p:cNvPr id="9" name="Platshållare för text 8">
            <a:extLst>
              <a:ext uri="{FF2B5EF4-FFF2-40B4-BE49-F238E27FC236}">
                <a16:creationId xmlns:a16="http://schemas.microsoft.com/office/drawing/2014/main" id="{48D7DED7-0024-A79E-F820-C8C2137B27B3}"/>
              </a:ext>
            </a:extLst>
          </p:cNvPr>
          <p:cNvSpPr>
            <a:spLocks noGrp="1"/>
          </p:cNvSpPr>
          <p:nvPr>
            <p:ph type="body" sz="quarter" idx="12" hasCustomPrompt="1"/>
          </p:nvPr>
        </p:nvSpPr>
        <p:spPr>
          <a:xfrm>
            <a:off x="6096000" y="4581524"/>
            <a:ext cx="5400675" cy="1584326"/>
          </a:xfrm>
        </p:spPr>
        <p:txBody>
          <a:bodyPr lIns="324000" tIns="503998" rIns="0" bIns="0">
            <a:noAutofit/>
          </a:bodyPr>
          <a:lstStyle>
            <a:lvl1pPr marL="0" indent="0">
              <a:buNone/>
              <a:defRPr sz="1800"/>
            </a:lvl1pPr>
          </a:lstStyle>
          <a:p>
            <a:r>
              <a:rPr lang="sv-SE" dirty="0"/>
              <a:t>Skriv in din text här</a:t>
            </a:r>
          </a:p>
        </p:txBody>
      </p:sp>
      <p:sp>
        <p:nvSpPr>
          <p:cNvPr id="4" name="Platshållare för bild 5">
            <a:extLst>
              <a:ext uri="{FF2B5EF4-FFF2-40B4-BE49-F238E27FC236}">
                <a16:creationId xmlns:a16="http://schemas.microsoft.com/office/drawing/2014/main" id="{61A953EA-AD12-BD7F-CF66-18B8DC929D43}"/>
              </a:ext>
            </a:extLst>
          </p:cNvPr>
          <p:cNvSpPr>
            <a:spLocks noGrp="1"/>
          </p:cNvSpPr>
          <p:nvPr>
            <p:ph type="pic" sz="quarter" idx="13" hasCustomPrompt="1"/>
          </p:nvPr>
        </p:nvSpPr>
        <p:spPr>
          <a:xfrm>
            <a:off x="6096000" y="-1"/>
            <a:ext cx="6095999" cy="4581525"/>
          </a:xfrm>
          <a:solidFill>
            <a:schemeClr val="bg2"/>
          </a:solidFill>
        </p:spPr>
        <p:txBody>
          <a:bodyPr tIns="684000" anchor="t" anchorCtr="0"/>
          <a:lstStyle>
            <a:lvl1pPr marL="0" indent="0" algn="ctr">
              <a:buNone/>
              <a:defRPr/>
            </a:lvl1pPr>
          </a:lstStyle>
          <a:p>
            <a:r>
              <a:rPr lang="sv-SE" dirty="0"/>
              <a:t>Infoga bild här</a:t>
            </a:r>
          </a:p>
        </p:txBody>
      </p:sp>
    </p:spTree>
    <p:extLst>
      <p:ext uri="{BB962C8B-B14F-4D97-AF65-F5344CB8AC3E}">
        <p14:creationId xmlns:p14="http://schemas.microsoft.com/office/powerpoint/2010/main" val="26807075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 stor bild + 1 textblock">
    <p:bg>
      <p:bgPr>
        <a:solidFill>
          <a:schemeClr val="bg2"/>
        </a:solidFill>
        <a:effectLst/>
      </p:bgPr>
    </p:bg>
    <p:spTree>
      <p:nvGrpSpPr>
        <p:cNvPr id="1" name=""/>
        <p:cNvGrpSpPr/>
        <p:nvPr/>
      </p:nvGrpSpPr>
      <p:grpSpPr>
        <a:xfrm>
          <a:off x="0" y="0"/>
          <a:ext cx="0" cy="0"/>
          <a:chOff x="0" y="0"/>
          <a:chExt cx="0" cy="0"/>
        </a:xfrm>
      </p:grpSpPr>
      <p:sp>
        <p:nvSpPr>
          <p:cNvPr id="3" name="Underrubrik 2">
            <a:extLst>
              <a:ext uri="{FF2B5EF4-FFF2-40B4-BE49-F238E27FC236}">
                <a16:creationId xmlns:a16="http://schemas.microsoft.com/office/drawing/2014/main" id="{A29345C1-AA9A-5B41-ADBC-4F8B9253A0D4}"/>
              </a:ext>
            </a:extLst>
          </p:cNvPr>
          <p:cNvSpPr>
            <a:spLocks noGrp="1"/>
          </p:cNvSpPr>
          <p:nvPr>
            <p:ph type="subTitle" idx="1" hasCustomPrompt="1"/>
          </p:nvPr>
        </p:nvSpPr>
        <p:spPr>
          <a:xfrm>
            <a:off x="695325" y="4181111"/>
            <a:ext cx="10801349" cy="1984740"/>
          </a:xfrm>
        </p:spPr>
        <p:txBody>
          <a:bodyPr lIns="0" tIns="503998" rIns="0" bIns="0" numCol="2" spcCol="684000" anchor="t" anchorCtr="0">
            <a:noAutofit/>
          </a:bodyPr>
          <a:lstStyle>
            <a:lvl1pPr marL="0" indent="0" algn="l">
              <a:lnSpc>
                <a:spcPts val="2300"/>
              </a:lnSpc>
              <a:spcBef>
                <a:spcPts val="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a:t>
            </a:r>
          </a:p>
        </p:txBody>
      </p:sp>
      <p:sp>
        <p:nvSpPr>
          <p:cNvPr id="2" name="Platshållare för bild 5">
            <a:extLst>
              <a:ext uri="{FF2B5EF4-FFF2-40B4-BE49-F238E27FC236}">
                <a16:creationId xmlns:a16="http://schemas.microsoft.com/office/drawing/2014/main" id="{E1035D9B-2DD6-82AA-A628-50DD8C644F6F}"/>
              </a:ext>
            </a:extLst>
          </p:cNvPr>
          <p:cNvSpPr>
            <a:spLocks noGrp="1"/>
          </p:cNvSpPr>
          <p:nvPr>
            <p:ph type="pic" sz="quarter" idx="10" hasCustomPrompt="1"/>
          </p:nvPr>
        </p:nvSpPr>
        <p:spPr>
          <a:xfrm>
            <a:off x="0" y="-1"/>
            <a:ext cx="12192000" cy="4174131"/>
          </a:xfrm>
          <a:solidFill>
            <a:schemeClr val="bg2"/>
          </a:solidFill>
        </p:spPr>
        <p:txBody>
          <a:bodyPr tIns="684000" anchor="t" anchorCtr="0"/>
          <a:lstStyle>
            <a:lvl1pPr marL="0" indent="0" algn="ctr">
              <a:buNone/>
              <a:defRPr/>
            </a:lvl1pPr>
          </a:lstStyle>
          <a:p>
            <a:r>
              <a:rPr lang="sv-SE" dirty="0"/>
              <a:t>Infoga bild här</a:t>
            </a:r>
          </a:p>
        </p:txBody>
      </p:sp>
    </p:spTree>
    <p:extLst>
      <p:ext uri="{BB962C8B-B14F-4D97-AF65-F5344CB8AC3E}">
        <p14:creationId xmlns:p14="http://schemas.microsoft.com/office/powerpoint/2010/main" val="21159110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Rubrik + punktlista i 2 spalter">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A11B6B-8C23-BE7A-B8C2-AF9D28692060}"/>
              </a:ext>
            </a:extLst>
          </p:cNvPr>
          <p:cNvSpPr>
            <a:spLocks noGrp="1"/>
          </p:cNvSpPr>
          <p:nvPr>
            <p:ph type="ctrTitle" hasCustomPrompt="1"/>
          </p:nvPr>
        </p:nvSpPr>
        <p:spPr>
          <a:xfrm>
            <a:off x="695324" y="692149"/>
            <a:ext cx="10801351" cy="1033523"/>
          </a:xfrm>
        </p:spPr>
        <p:txBody>
          <a:bodyPr lIns="0" tIns="0" rIns="0" bIns="0" anchor="t" anchorCtr="0">
            <a:noAutofit/>
          </a:bodyPr>
          <a:lstStyle>
            <a:lvl1pPr algn="l">
              <a:lnSpc>
                <a:spcPts val="7200"/>
              </a:lnSpc>
              <a:defRPr sz="7200"/>
            </a:lvl1pPr>
          </a:lstStyle>
          <a:p>
            <a:r>
              <a:rPr lang="sv-SE" dirty="0"/>
              <a:t>Skriv en rubrik</a:t>
            </a:r>
          </a:p>
        </p:txBody>
      </p:sp>
      <p:sp>
        <p:nvSpPr>
          <p:cNvPr id="9" name="Underrubrik 8">
            <a:extLst>
              <a:ext uri="{FF2B5EF4-FFF2-40B4-BE49-F238E27FC236}">
                <a16:creationId xmlns:a16="http://schemas.microsoft.com/office/drawing/2014/main" id="{0C2A2152-BCFD-3E65-ED0F-CADC07E021D2}"/>
              </a:ext>
            </a:extLst>
          </p:cNvPr>
          <p:cNvSpPr>
            <a:spLocks noGrp="1"/>
          </p:cNvSpPr>
          <p:nvPr>
            <p:ph type="subTitle" idx="1" hasCustomPrompt="1"/>
          </p:nvPr>
        </p:nvSpPr>
        <p:spPr>
          <a:xfrm>
            <a:off x="695325" y="2016000"/>
            <a:ext cx="10801350" cy="4149850"/>
          </a:xfrm>
          <a:custGeom>
            <a:avLst/>
            <a:gdLst>
              <a:gd name="connsiteX0" fmla="*/ 0 w 10801350"/>
              <a:gd name="connsiteY0" fmla="*/ 0 h 4149850"/>
              <a:gd name="connsiteX1" fmla="*/ 10801350 w 10801350"/>
              <a:gd name="connsiteY1" fmla="*/ 0 h 4149850"/>
              <a:gd name="connsiteX2" fmla="*/ 10801350 w 10801350"/>
              <a:gd name="connsiteY2" fmla="*/ 3605097 h 4149850"/>
              <a:gd name="connsiteX3" fmla="*/ 10339234 w 10801350"/>
              <a:gd name="connsiteY3" fmla="*/ 3605097 h 4149850"/>
              <a:gd name="connsiteX4" fmla="*/ 10339234 w 10801350"/>
              <a:gd name="connsiteY4" fmla="*/ 3229007 h 4149850"/>
              <a:gd name="connsiteX5" fmla="*/ 9266822 w 10801350"/>
              <a:gd name="connsiteY5" fmla="*/ 3229007 h 4149850"/>
              <a:gd name="connsiteX6" fmla="*/ 9266822 w 10801350"/>
              <a:gd name="connsiteY6" fmla="*/ 3605097 h 4149850"/>
              <a:gd name="connsiteX7" fmla="*/ 9266822 w 10801350"/>
              <a:gd name="connsiteY7" fmla="*/ 3772713 h 4149850"/>
              <a:gd name="connsiteX8" fmla="*/ 9266822 w 10801350"/>
              <a:gd name="connsiteY8" fmla="*/ 4149850 h 4149850"/>
              <a:gd name="connsiteX9" fmla="*/ 0 w 10801350"/>
              <a:gd name="connsiteY9" fmla="*/ 4149850 h 414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01350" h="4149850">
                <a:moveTo>
                  <a:pt x="0" y="0"/>
                </a:moveTo>
                <a:lnTo>
                  <a:pt x="10801350" y="0"/>
                </a:lnTo>
                <a:lnTo>
                  <a:pt x="10801350" y="3605097"/>
                </a:lnTo>
                <a:lnTo>
                  <a:pt x="10339234" y="3605097"/>
                </a:lnTo>
                <a:lnTo>
                  <a:pt x="10339234" y="3229007"/>
                </a:lnTo>
                <a:lnTo>
                  <a:pt x="9266822" y="3229007"/>
                </a:lnTo>
                <a:lnTo>
                  <a:pt x="9266822" y="3605097"/>
                </a:lnTo>
                <a:lnTo>
                  <a:pt x="9266822" y="3772713"/>
                </a:lnTo>
                <a:lnTo>
                  <a:pt x="9266822" y="4149850"/>
                </a:lnTo>
                <a:lnTo>
                  <a:pt x="0" y="4149850"/>
                </a:lnTo>
                <a:close/>
              </a:path>
            </a:pathLst>
          </a:custGeom>
          <a:solidFill>
            <a:schemeClr val="bg1"/>
          </a:solidFill>
        </p:spPr>
        <p:txBody>
          <a:bodyPr wrap="square" lIns="0" tIns="0" rIns="0" bIns="0" numCol="1" spcCol="324000">
            <a:noAutofit/>
          </a:bodyPr>
          <a:lstStyle>
            <a:lvl1pPr marL="324000" indent="-324000" algn="l">
              <a:lnSpc>
                <a:spcPts val="2300"/>
              </a:lnSpc>
              <a:spcBef>
                <a:spcPts val="0"/>
              </a:spcBef>
              <a:spcAft>
                <a:spcPts val="1400"/>
              </a:spcAft>
              <a:buFont typeface="Arial" panose="020B0604020202020204" pitchFamily="34" charset="0"/>
              <a:buChar char="•"/>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punkter här</a:t>
            </a:r>
          </a:p>
        </p:txBody>
      </p:sp>
      <p:pic>
        <p:nvPicPr>
          <p:cNvPr id="3" name="Bild 2">
            <a:extLst>
              <a:ext uri="{FF2B5EF4-FFF2-40B4-BE49-F238E27FC236}">
                <a16:creationId xmlns:a16="http://schemas.microsoft.com/office/drawing/2014/main" id="{BB595B06-116A-DE96-D852-407522042C8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948671" y="5603726"/>
            <a:ext cx="1548003" cy="562124"/>
          </a:xfrm>
          <a:prstGeom prst="rect">
            <a:avLst/>
          </a:prstGeom>
        </p:spPr>
      </p:pic>
    </p:spTree>
    <p:extLst>
      <p:ext uri="{BB962C8B-B14F-4D97-AF65-F5344CB8AC3E}">
        <p14:creationId xmlns:p14="http://schemas.microsoft.com/office/powerpoint/2010/main" val="14679033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Rubrik + text i 2 spalter">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A11B6B-8C23-BE7A-B8C2-AF9D28692060}"/>
              </a:ext>
            </a:extLst>
          </p:cNvPr>
          <p:cNvSpPr>
            <a:spLocks noGrp="1"/>
          </p:cNvSpPr>
          <p:nvPr>
            <p:ph type="ctrTitle" hasCustomPrompt="1"/>
          </p:nvPr>
        </p:nvSpPr>
        <p:spPr>
          <a:xfrm>
            <a:off x="695324" y="692149"/>
            <a:ext cx="10801351" cy="1033523"/>
          </a:xfrm>
        </p:spPr>
        <p:txBody>
          <a:bodyPr lIns="0" tIns="0" rIns="0" bIns="0" anchor="t" anchorCtr="0">
            <a:noAutofit/>
          </a:bodyPr>
          <a:lstStyle>
            <a:lvl1pPr algn="l">
              <a:lnSpc>
                <a:spcPts val="7200"/>
              </a:lnSpc>
              <a:defRPr sz="7200"/>
            </a:lvl1pPr>
          </a:lstStyle>
          <a:p>
            <a:r>
              <a:rPr lang="sv-SE" dirty="0"/>
              <a:t>Skriv en rubrik</a:t>
            </a:r>
          </a:p>
        </p:txBody>
      </p:sp>
      <p:sp>
        <p:nvSpPr>
          <p:cNvPr id="9" name="Frihandsfigur 8">
            <a:extLst>
              <a:ext uri="{FF2B5EF4-FFF2-40B4-BE49-F238E27FC236}">
                <a16:creationId xmlns:a16="http://schemas.microsoft.com/office/drawing/2014/main" id="{E15785E9-2A83-04C9-DCB6-870E2641240B}"/>
              </a:ext>
            </a:extLst>
          </p:cNvPr>
          <p:cNvSpPr/>
          <p:nvPr/>
        </p:nvSpPr>
        <p:spPr>
          <a:xfrm>
            <a:off x="11496676" y="5614857"/>
            <a:ext cx="845" cy="549934"/>
          </a:xfrm>
          <a:custGeom>
            <a:avLst/>
            <a:gdLst>
              <a:gd name="connsiteX0" fmla="*/ 0 w 845"/>
              <a:gd name="connsiteY0" fmla="*/ 0 h 549934"/>
              <a:gd name="connsiteX1" fmla="*/ 845 w 845"/>
              <a:gd name="connsiteY1" fmla="*/ 0 h 549934"/>
              <a:gd name="connsiteX2" fmla="*/ 845 w 845"/>
              <a:gd name="connsiteY2" fmla="*/ 549934 h 549934"/>
              <a:gd name="connsiteX3" fmla="*/ 0 w 845"/>
              <a:gd name="connsiteY3" fmla="*/ 549934 h 549934"/>
            </a:gdLst>
            <a:ahLst/>
            <a:cxnLst>
              <a:cxn ang="0">
                <a:pos x="connsiteX0" y="connsiteY0"/>
              </a:cxn>
              <a:cxn ang="0">
                <a:pos x="connsiteX1" y="connsiteY1"/>
              </a:cxn>
              <a:cxn ang="0">
                <a:pos x="connsiteX2" y="connsiteY2"/>
              </a:cxn>
              <a:cxn ang="0">
                <a:pos x="connsiteX3" y="connsiteY3"/>
              </a:cxn>
            </a:cxnLst>
            <a:rect l="l" t="t" r="r" b="b"/>
            <a:pathLst>
              <a:path w="845" h="549934">
                <a:moveTo>
                  <a:pt x="0" y="0"/>
                </a:moveTo>
                <a:lnTo>
                  <a:pt x="845" y="0"/>
                </a:lnTo>
                <a:lnTo>
                  <a:pt x="845" y="549934"/>
                </a:lnTo>
                <a:lnTo>
                  <a:pt x="0" y="549934"/>
                </a:lnTo>
                <a:close/>
              </a:path>
            </a:pathLst>
          </a:custGeom>
          <a:solidFill>
            <a:srgbClr val="000000"/>
          </a:solidFill>
          <a:ln w="2105" cap="flat">
            <a:noFill/>
            <a:prstDash val="solid"/>
            <a:miter/>
          </a:ln>
        </p:spPr>
        <p:txBody>
          <a:bodyPr rtlCol="0" anchor="ctr"/>
          <a:lstStyle/>
          <a:p>
            <a:endParaRPr lang="sv-SE"/>
          </a:p>
        </p:txBody>
      </p:sp>
      <p:sp>
        <p:nvSpPr>
          <p:cNvPr id="17" name="Platshållare för text 16">
            <a:extLst>
              <a:ext uri="{FF2B5EF4-FFF2-40B4-BE49-F238E27FC236}">
                <a16:creationId xmlns:a16="http://schemas.microsoft.com/office/drawing/2014/main" id="{E6E5BF0E-A9A4-14ED-B9C0-F404BB76ED28}"/>
              </a:ext>
            </a:extLst>
          </p:cNvPr>
          <p:cNvSpPr>
            <a:spLocks noGrp="1"/>
          </p:cNvSpPr>
          <p:nvPr>
            <p:ph type="body" sz="quarter" idx="10"/>
          </p:nvPr>
        </p:nvSpPr>
        <p:spPr>
          <a:xfrm>
            <a:off x="695325" y="2002421"/>
            <a:ext cx="10801350" cy="4163430"/>
          </a:xfrm>
          <a:custGeom>
            <a:avLst/>
            <a:gdLst>
              <a:gd name="connsiteX0" fmla="*/ 0 w 10801350"/>
              <a:gd name="connsiteY0" fmla="*/ 0 h 4163430"/>
              <a:gd name="connsiteX1" fmla="*/ 10801350 w 10801350"/>
              <a:gd name="connsiteY1" fmla="*/ 0 h 4163430"/>
              <a:gd name="connsiteX2" fmla="*/ 10801350 w 10801350"/>
              <a:gd name="connsiteY2" fmla="*/ 2476982 h 4163430"/>
              <a:gd name="connsiteX3" fmla="*/ 8552847 w 10801350"/>
              <a:gd name="connsiteY3" fmla="*/ 2476982 h 4163430"/>
              <a:gd name="connsiteX4" fmla="*/ 8552847 w 10801350"/>
              <a:gd name="connsiteY4" fmla="*/ 4163429 h 4163430"/>
              <a:gd name="connsiteX5" fmla="*/ 10801350 w 10801350"/>
              <a:gd name="connsiteY5" fmla="*/ 4163429 h 4163430"/>
              <a:gd name="connsiteX6" fmla="*/ 10801350 w 10801350"/>
              <a:gd name="connsiteY6" fmla="*/ 4163430 h 4163430"/>
              <a:gd name="connsiteX7" fmla="*/ 0 w 10801350"/>
              <a:gd name="connsiteY7" fmla="*/ 4163430 h 416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01350" h="4163430">
                <a:moveTo>
                  <a:pt x="0" y="0"/>
                </a:moveTo>
                <a:lnTo>
                  <a:pt x="10801350" y="0"/>
                </a:lnTo>
                <a:lnTo>
                  <a:pt x="10801350" y="2476982"/>
                </a:lnTo>
                <a:lnTo>
                  <a:pt x="8552847" y="2476982"/>
                </a:lnTo>
                <a:lnTo>
                  <a:pt x="8552847" y="4163429"/>
                </a:lnTo>
                <a:lnTo>
                  <a:pt x="10801350" y="4163429"/>
                </a:lnTo>
                <a:lnTo>
                  <a:pt x="10801350" y="4163430"/>
                </a:lnTo>
                <a:lnTo>
                  <a:pt x="0" y="4163430"/>
                </a:lnTo>
                <a:close/>
              </a:path>
            </a:pathLst>
          </a:custGeom>
          <a:solidFill>
            <a:schemeClr val="bg1"/>
          </a:solidFill>
        </p:spPr>
        <p:txBody>
          <a:bodyPr wrap="square" lIns="0" tIns="0" rIns="0" bIns="0" numCol="2" spcCol="324000">
            <a:no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pic>
        <p:nvPicPr>
          <p:cNvPr id="3" name="Bild 2">
            <a:extLst>
              <a:ext uri="{FF2B5EF4-FFF2-40B4-BE49-F238E27FC236}">
                <a16:creationId xmlns:a16="http://schemas.microsoft.com/office/drawing/2014/main" id="{5BD68AC9-5C29-453F-F09B-62E742A03AC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948671" y="5603726"/>
            <a:ext cx="1548003" cy="562124"/>
          </a:xfrm>
          <a:prstGeom prst="rect">
            <a:avLst/>
          </a:prstGeom>
        </p:spPr>
      </p:pic>
    </p:spTree>
    <p:extLst>
      <p:ext uri="{BB962C8B-B14F-4D97-AF65-F5344CB8AC3E}">
        <p14:creationId xmlns:p14="http://schemas.microsoft.com/office/powerpoint/2010/main" val="6818579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Exempelsida - digram">
    <p:bg>
      <p:bgPr>
        <a:solidFill>
          <a:schemeClr val="bg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A11B6B-8C23-BE7A-B8C2-AF9D28692060}"/>
              </a:ext>
            </a:extLst>
          </p:cNvPr>
          <p:cNvSpPr>
            <a:spLocks noGrp="1"/>
          </p:cNvSpPr>
          <p:nvPr>
            <p:ph type="ctrTitle" hasCustomPrompt="1"/>
          </p:nvPr>
        </p:nvSpPr>
        <p:spPr>
          <a:xfrm>
            <a:off x="695324" y="692149"/>
            <a:ext cx="10801351" cy="1033523"/>
          </a:xfrm>
        </p:spPr>
        <p:txBody>
          <a:bodyPr lIns="0" tIns="0" rIns="0" bIns="0" anchor="t" anchorCtr="0">
            <a:noAutofit/>
          </a:bodyPr>
          <a:lstStyle>
            <a:lvl1pPr algn="l">
              <a:lnSpc>
                <a:spcPts val="7200"/>
              </a:lnSpc>
              <a:defRPr sz="7200"/>
            </a:lvl1pPr>
          </a:lstStyle>
          <a:p>
            <a:r>
              <a:rPr lang="sv-SE" dirty="0"/>
              <a:t>Skriv en rubrik</a:t>
            </a:r>
          </a:p>
        </p:txBody>
      </p:sp>
    </p:spTree>
    <p:extLst>
      <p:ext uri="{BB962C8B-B14F-4D97-AF65-F5344CB8AC3E}">
        <p14:creationId xmlns:p14="http://schemas.microsoft.com/office/powerpoint/2010/main" val="40220739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ilm">
    <p:bg>
      <p:bgPr>
        <a:solidFill>
          <a:schemeClr val="bg2"/>
        </a:solidFill>
        <a:effectLst/>
      </p:bgPr>
    </p:bg>
    <p:spTree>
      <p:nvGrpSpPr>
        <p:cNvPr id="1" name=""/>
        <p:cNvGrpSpPr/>
        <p:nvPr/>
      </p:nvGrpSpPr>
      <p:grpSpPr>
        <a:xfrm>
          <a:off x="0" y="0"/>
          <a:ext cx="0" cy="0"/>
          <a:chOff x="0" y="0"/>
          <a:chExt cx="0" cy="0"/>
        </a:xfrm>
      </p:grpSpPr>
      <p:sp>
        <p:nvSpPr>
          <p:cNvPr id="4" name="Platshållare för media 3">
            <a:extLst>
              <a:ext uri="{FF2B5EF4-FFF2-40B4-BE49-F238E27FC236}">
                <a16:creationId xmlns:a16="http://schemas.microsoft.com/office/drawing/2014/main" id="{C66DDE45-1FAC-1DB9-FA85-221FD8F459B0}"/>
              </a:ext>
            </a:extLst>
          </p:cNvPr>
          <p:cNvSpPr>
            <a:spLocks noGrp="1"/>
          </p:cNvSpPr>
          <p:nvPr>
            <p:ph type="media" sz="quarter" idx="10" hasCustomPrompt="1"/>
          </p:nvPr>
        </p:nvSpPr>
        <p:spPr>
          <a:xfrm>
            <a:off x="0" y="0"/>
            <a:ext cx="12192000" cy="6858000"/>
          </a:xfrm>
          <a:solidFill>
            <a:schemeClr val="bg2"/>
          </a:solidFill>
        </p:spPr>
        <p:txBody>
          <a:bodyPr lIns="720000" tIns="684000"/>
          <a:lstStyle>
            <a:lvl1pPr marL="0" indent="0">
              <a:buNone/>
              <a:defRPr/>
            </a:lvl1pPr>
          </a:lstStyle>
          <a:p>
            <a:r>
              <a:rPr lang="sv-SE" dirty="0"/>
              <a:t>Infoga film</a:t>
            </a:r>
          </a:p>
        </p:txBody>
      </p:sp>
    </p:spTree>
    <p:extLst>
      <p:ext uri="{BB962C8B-B14F-4D97-AF65-F5344CB8AC3E}">
        <p14:creationId xmlns:p14="http://schemas.microsoft.com/office/powerpoint/2010/main" val="19301184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Helsidesbild">
    <p:bg>
      <p:bgPr>
        <a:solidFill>
          <a:schemeClr val="bg2"/>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CB94DD57-716D-93A7-7787-0BF4CFE4465C}"/>
              </a:ext>
            </a:extLst>
          </p:cNvPr>
          <p:cNvSpPr/>
          <p:nvPr userDrawn="1"/>
        </p:nvSpPr>
        <p:spPr>
          <a:xfrm>
            <a:off x="9958192" y="5605397"/>
            <a:ext cx="1538483" cy="560453"/>
          </a:xfrm>
          <a:prstGeom prst="rect">
            <a:avLst/>
          </a:prstGeom>
          <a:solidFill>
            <a:schemeClr val="tx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Platshållare för bild 8">
            <a:extLst>
              <a:ext uri="{FF2B5EF4-FFF2-40B4-BE49-F238E27FC236}">
                <a16:creationId xmlns:a16="http://schemas.microsoft.com/office/drawing/2014/main" id="{3F038977-5414-A840-FB66-C690BEC9894F}"/>
              </a:ext>
            </a:extLst>
          </p:cNvPr>
          <p:cNvSpPr>
            <a:spLocks noGrp="1"/>
          </p:cNvSpPr>
          <p:nvPr>
            <p:ph type="pic" sz="quarter" idx="10" hasCustomPrompt="1"/>
          </p:nvPr>
        </p:nvSpPr>
        <p:spPr>
          <a:xfrm>
            <a:off x="0" y="0"/>
            <a:ext cx="12192000" cy="6858000"/>
          </a:xfrm>
          <a:custGeom>
            <a:avLst/>
            <a:gdLst>
              <a:gd name="connsiteX0" fmla="*/ 9950400 w 12192000"/>
              <a:gd name="connsiteY0" fmla="*/ 5605200 h 6858000"/>
              <a:gd name="connsiteX1" fmla="*/ 9950400 w 12192000"/>
              <a:gd name="connsiteY1" fmla="*/ 6166800 h 6858000"/>
              <a:gd name="connsiteX2" fmla="*/ 11498400 w 12192000"/>
              <a:gd name="connsiteY2" fmla="*/ 6166800 h 6858000"/>
              <a:gd name="connsiteX3" fmla="*/ 11498400 w 12192000"/>
              <a:gd name="connsiteY3" fmla="*/ 56052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9950400" y="5605200"/>
                </a:moveTo>
                <a:lnTo>
                  <a:pt x="9950400" y="6166800"/>
                </a:lnTo>
                <a:lnTo>
                  <a:pt x="11498400" y="6166800"/>
                </a:lnTo>
                <a:lnTo>
                  <a:pt x="11498400" y="5605200"/>
                </a:lnTo>
                <a:close/>
                <a:moveTo>
                  <a:pt x="0" y="0"/>
                </a:moveTo>
                <a:lnTo>
                  <a:pt x="12192000" y="0"/>
                </a:lnTo>
                <a:lnTo>
                  <a:pt x="12192000" y="6858000"/>
                </a:lnTo>
                <a:lnTo>
                  <a:pt x="0" y="6858000"/>
                </a:lnTo>
                <a:close/>
              </a:path>
            </a:pathLst>
          </a:custGeom>
        </p:spPr>
        <p:txBody>
          <a:bodyPr wrap="square" lIns="684000" tIns="684000" rIns="0" bIns="0">
            <a:noAutofit/>
          </a:bodyPr>
          <a:lstStyle>
            <a:lvl1pPr marL="0" indent="0">
              <a:buNone/>
              <a:defRPr/>
            </a:lvl1pPr>
          </a:lstStyle>
          <a:p>
            <a:r>
              <a:rPr lang="sv-SE" dirty="0"/>
              <a:t>Infoga bild här</a:t>
            </a:r>
          </a:p>
        </p:txBody>
      </p:sp>
      <p:pic>
        <p:nvPicPr>
          <p:cNvPr id="4" name="Bild 3">
            <a:extLst>
              <a:ext uri="{FF2B5EF4-FFF2-40B4-BE49-F238E27FC236}">
                <a16:creationId xmlns:a16="http://schemas.microsoft.com/office/drawing/2014/main" id="{A0B46EF3-DAB2-5787-2ECB-2C29B46BC19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948671" y="5603726"/>
            <a:ext cx="1548003" cy="562124"/>
          </a:xfrm>
          <a:prstGeom prst="rect">
            <a:avLst/>
          </a:prstGeom>
        </p:spPr>
      </p:pic>
    </p:spTree>
    <p:extLst>
      <p:ext uri="{BB962C8B-B14F-4D97-AF65-F5344CB8AC3E}">
        <p14:creationId xmlns:p14="http://schemas.microsoft.com/office/powerpoint/2010/main" val="20902377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_Stor rubrik - vit bg">
    <p:bg>
      <p:bgPr>
        <a:solidFill>
          <a:schemeClr val="tx2"/>
        </a:solidFill>
        <a:effectLst/>
      </p:bgPr>
    </p:bg>
    <p:spTree>
      <p:nvGrpSpPr>
        <p:cNvPr id="1" name=""/>
        <p:cNvGrpSpPr/>
        <p:nvPr/>
      </p:nvGrpSpPr>
      <p:grpSpPr>
        <a:xfrm>
          <a:off x="0" y="0"/>
          <a:ext cx="0" cy="0"/>
          <a:chOff x="0" y="0"/>
          <a:chExt cx="0" cy="0"/>
        </a:xfrm>
      </p:grpSpPr>
      <p:sp>
        <p:nvSpPr>
          <p:cNvPr id="8" name="Bild 4">
            <a:extLst>
              <a:ext uri="{FF2B5EF4-FFF2-40B4-BE49-F238E27FC236}">
                <a16:creationId xmlns:a16="http://schemas.microsoft.com/office/drawing/2014/main" id="{40832337-FAC2-3590-C109-27314FF07C2C}"/>
              </a:ext>
            </a:extLst>
          </p:cNvPr>
          <p:cNvSpPr/>
          <p:nvPr userDrawn="1"/>
        </p:nvSpPr>
        <p:spPr>
          <a:xfrm>
            <a:off x="4978448" y="1396568"/>
            <a:ext cx="2235175" cy="4071634"/>
          </a:xfrm>
          <a:custGeom>
            <a:avLst/>
            <a:gdLst>
              <a:gd name="connsiteX0" fmla="*/ 248357 w 2235175"/>
              <a:gd name="connsiteY0" fmla="*/ 3007691 h 4071634"/>
              <a:gd name="connsiteX1" fmla="*/ 248357 w 2235175"/>
              <a:gd name="connsiteY1" fmla="*/ 0 h 4071634"/>
              <a:gd name="connsiteX2" fmla="*/ 372517 w 2235175"/>
              <a:gd name="connsiteY2" fmla="*/ 0 h 4071634"/>
              <a:gd name="connsiteX3" fmla="*/ 372517 w 2235175"/>
              <a:gd name="connsiteY3" fmla="*/ 3007691 h 4071634"/>
              <a:gd name="connsiteX4" fmla="*/ 1117588 w 2235175"/>
              <a:gd name="connsiteY4" fmla="*/ 3716998 h 4071634"/>
              <a:gd name="connsiteX5" fmla="*/ 1862658 w 2235175"/>
              <a:gd name="connsiteY5" fmla="*/ 3007691 h 4071634"/>
              <a:gd name="connsiteX6" fmla="*/ 1862658 w 2235175"/>
              <a:gd name="connsiteY6" fmla="*/ 0 h 4071634"/>
              <a:gd name="connsiteX7" fmla="*/ 1986818 w 2235175"/>
              <a:gd name="connsiteY7" fmla="*/ 0 h 4071634"/>
              <a:gd name="connsiteX8" fmla="*/ 1986818 w 2235175"/>
              <a:gd name="connsiteY8" fmla="*/ 3007691 h 4071634"/>
              <a:gd name="connsiteX9" fmla="*/ 1117588 w 2235175"/>
              <a:gd name="connsiteY9" fmla="*/ 3835199 h 4071634"/>
              <a:gd name="connsiteX10" fmla="*/ 248357 w 2235175"/>
              <a:gd name="connsiteY10" fmla="*/ 3007691 h 4071634"/>
              <a:gd name="connsiteX11" fmla="*/ 1117588 w 2235175"/>
              <a:gd name="connsiteY11" fmla="*/ 3598763 h 4071634"/>
              <a:gd name="connsiteX12" fmla="*/ 1738462 w 2235175"/>
              <a:gd name="connsiteY12" fmla="*/ 3007657 h 4071634"/>
              <a:gd name="connsiteX13" fmla="*/ 1738462 w 2235175"/>
              <a:gd name="connsiteY13" fmla="*/ 0 h 4071634"/>
              <a:gd name="connsiteX14" fmla="*/ 1614301 w 2235175"/>
              <a:gd name="connsiteY14" fmla="*/ 0 h 4071634"/>
              <a:gd name="connsiteX15" fmla="*/ 1614301 w 2235175"/>
              <a:gd name="connsiteY15" fmla="*/ 3007691 h 4071634"/>
              <a:gd name="connsiteX16" fmla="*/ 1117588 w 2235175"/>
              <a:gd name="connsiteY16" fmla="*/ 3480562 h 4071634"/>
              <a:gd name="connsiteX17" fmla="*/ 620874 w 2235175"/>
              <a:gd name="connsiteY17" fmla="*/ 3007691 h 4071634"/>
              <a:gd name="connsiteX18" fmla="*/ 620874 w 2235175"/>
              <a:gd name="connsiteY18" fmla="*/ 0 h 4071634"/>
              <a:gd name="connsiteX19" fmla="*/ 496714 w 2235175"/>
              <a:gd name="connsiteY19" fmla="*/ 0 h 4071634"/>
              <a:gd name="connsiteX20" fmla="*/ 496714 w 2235175"/>
              <a:gd name="connsiteY20" fmla="*/ 3007691 h 4071634"/>
              <a:gd name="connsiteX21" fmla="*/ 1117588 w 2235175"/>
              <a:gd name="connsiteY21" fmla="*/ 3598797 h 4071634"/>
              <a:gd name="connsiteX22" fmla="*/ 1117588 w 2235175"/>
              <a:gd name="connsiteY22" fmla="*/ 3362362 h 4071634"/>
              <a:gd name="connsiteX23" fmla="*/ 1490141 w 2235175"/>
              <a:gd name="connsiteY23" fmla="*/ 3007691 h 4071634"/>
              <a:gd name="connsiteX24" fmla="*/ 1490141 w 2235175"/>
              <a:gd name="connsiteY24" fmla="*/ 0 h 4071634"/>
              <a:gd name="connsiteX25" fmla="*/ 1365980 w 2235175"/>
              <a:gd name="connsiteY25" fmla="*/ 0 h 4071634"/>
              <a:gd name="connsiteX26" fmla="*/ 1365980 w 2235175"/>
              <a:gd name="connsiteY26" fmla="*/ 3007691 h 4071634"/>
              <a:gd name="connsiteX27" fmla="*/ 1117623 w 2235175"/>
              <a:gd name="connsiteY27" fmla="*/ 3244161 h 4071634"/>
              <a:gd name="connsiteX28" fmla="*/ 869267 w 2235175"/>
              <a:gd name="connsiteY28" fmla="*/ 3007691 h 4071634"/>
              <a:gd name="connsiteX29" fmla="*/ 869267 w 2235175"/>
              <a:gd name="connsiteY29" fmla="*/ 0 h 4071634"/>
              <a:gd name="connsiteX30" fmla="*/ 745106 w 2235175"/>
              <a:gd name="connsiteY30" fmla="*/ 0 h 4071634"/>
              <a:gd name="connsiteX31" fmla="*/ 745106 w 2235175"/>
              <a:gd name="connsiteY31" fmla="*/ 3007691 h 4071634"/>
              <a:gd name="connsiteX32" fmla="*/ 1117659 w 2235175"/>
              <a:gd name="connsiteY32" fmla="*/ 3362362 h 4071634"/>
              <a:gd name="connsiteX33" fmla="*/ 2110979 w 2235175"/>
              <a:gd name="connsiteY33" fmla="*/ 0 h 4071634"/>
              <a:gd name="connsiteX34" fmla="*/ 2110979 w 2235175"/>
              <a:gd name="connsiteY34" fmla="*/ 3007691 h 4071634"/>
              <a:gd name="connsiteX35" fmla="*/ 1117588 w 2235175"/>
              <a:gd name="connsiteY35" fmla="*/ 3953433 h 4071634"/>
              <a:gd name="connsiteX36" fmla="*/ 124161 w 2235175"/>
              <a:gd name="connsiteY36" fmla="*/ 3007691 h 4071634"/>
              <a:gd name="connsiteX37" fmla="*/ 124161 w 2235175"/>
              <a:gd name="connsiteY37" fmla="*/ 0 h 4071634"/>
              <a:gd name="connsiteX38" fmla="*/ 0 w 2235175"/>
              <a:gd name="connsiteY38" fmla="*/ 0 h 4071634"/>
              <a:gd name="connsiteX39" fmla="*/ 0 w 2235175"/>
              <a:gd name="connsiteY39" fmla="*/ 3007691 h 4071634"/>
              <a:gd name="connsiteX40" fmla="*/ 1117588 w 2235175"/>
              <a:gd name="connsiteY40" fmla="*/ 4071635 h 4071634"/>
              <a:gd name="connsiteX41" fmla="*/ 1117588 w 2235175"/>
              <a:gd name="connsiteY41" fmla="*/ 4071635 h 4071634"/>
              <a:gd name="connsiteX42" fmla="*/ 2235175 w 2235175"/>
              <a:gd name="connsiteY42" fmla="*/ 3007691 h 4071634"/>
              <a:gd name="connsiteX43" fmla="*/ 2235175 w 2235175"/>
              <a:gd name="connsiteY43" fmla="*/ 0 h 4071634"/>
              <a:gd name="connsiteX44" fmla="*/ 2111015 w 2235175"/>
              <a:gd name="connsiteY44" fmla="*/ 0 h 407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235175" h="4071634">
                <a:moveTo>
                  <a:pt x="248357" y="3007691"/>
                </a:moveTo>
                <a:lnTo>
                  <a:pt x="248357" y="0"/>
                </a:lnTo>
                <a:lnTo>
                  <a:pt x="372517" y="0"/>
                </a:lnTo>
                <a:lnTo>
                  <a:pt x="372517" y="3007691"/>
                </a:lnTo>
                <a:cubicBezTo>
                  <a:pt x="372517" y="3398809"/>
                  <a:pt x="706749" y="3716998"/>
                  <a:pt x="1117588" y="3716998"/>
                </a:cubicBezTo>
                <a:cubicBezTo>
                  <a:pt x="1528426" y="3716998"/>
                  <a:pt x="1862658" y="3398809"/>
                  <a:pt x="1862658" y="3007691"/>
                </a:cubicBezTo>
                <a:lnTo>
                  <a:pt x="1862658" y="0"/>
                </a:lnTo>
                <a:lnTo>
                  <a:pt x="1986818" y="0"/>
                </a:lnTo>
                <a:lnTo>
                  <a:pt x="1986818" y="3007691"/>
                </a:lnTo>
                <a:cubicBezTo>
                  <a:pt x="1986818" y="3463967"/>
                  <a:pt x="1596870" y="3835199"/>
                  <a:pt x="1117588" y="3835199"/>
                </a:cubicBezTo>
                <a:cubicBezTo>
                  <a:pt x="638306" y="3835199"/>
                  <a:pt x="248357" y="3463967"/>
                  <a:pt x="248357" y="3007691"/>
                </a:cubicBezTo>
                <a:close/>
                <a:moveTo>
                  <a:pt x="1117588" y="3598763"/>
                </a:moveTo>
                <a:cubicBezTo>
                  <a:pt x="1459947" y="3598763"/>
                  <a:pt x="1738462" y="3333583"/>
                  <a:pt x="1738462" y="3007657"/>
                </a:cubicBezTo>
                <a:lnTo>
                  <a:pt x="1738462" y="0"/>
                </a:lnTo>
                <a:lnTo>
                  <a:pt x="1614301" y="0"/>
                </a:lnTo>
                <a:lnTo>
                  <a:pt x="1614301" y="3007691"/>
                </a:lnTo>
                <a:cubicBezTo>
                  <a:pt x="1614301" y="3268425"/>
                  <a:pt x="1391468" y="3480562"/>
                  <a:pt x="1117588" y="3480562"/>
                </a:cubicBezTo>
                <a:cubicBezTo>
                  <a:pt x="843707" y="3480562"/>
                  <a:pt x="620874" y="3268425"/>
                  <a:pt x="620874" y="3007691"/>
                </a:cubicBezTo>
                <a:lnTo>
                  <a:pt x="620874" y="0"/>
                </a:lnTo>
                <a:lnTo>
                  <a:pt x="496714" y="0"/>
                </a:lnTo>
                <a:lnTo>
                  <a:pt x="496714" y="3007691"/>
                </a:lnTo>
                <a:cubicBezTo>
                  <a:pt x="496714" y="3333617"/>
                  <a:pt x="775228" y="3598797"/>
                  <a:pt x="1117588" y="3598797"/>
                </a:cubicBezTo>
                <a:close/>
                <a:moveTo>
                  <a:pt x="1117588" y="3362362"/>
                </a:moveTo>
                <a:cubicBezTo>
                  <a:pt x="1322989" y="3362362"/>
                  <a:pt x="1490141" y="3203267"/>
                  <a:pt x="1490141" y="3007691"/>
                </a:cubicBezTo>
                <a:lnTo>
                  <a:pt x="1490141" y="0"/>
                </a:lnTo>
                <a:lnTo>
                  <a:pt x="1365980" y="0"/>
                </a:lnTo>
                <a:lnTo>
                  <a:pt x="1365980" y="3007691"/>
                </a:lnTo>
                <a:cubicBezTo>
                  <a:pt x="1365980" y="3138075"/>
                  <a:pt x="1254546" y="3244161"/>
                  <a:pt x="1117623" y="3244161"/>
                </a:cubicBezTo>
                <a:cubicBezTo>
                  <a:pt x="980701" y="3244161"/>
                  <a:pt x="869267" y="3138075"/>
                  <a:pt x="869267" y="3007691"/>
                </a:cubicBezTo>
                <a:lnTo>
                  <a:pt x="869267" y="0"/>
                </a:lnTo>
                <a:lnTo>
                  <a:pt x="745106" y="0"/>
                </a:lnTo>
                <a:lnTo>
                  <a:pt x="745106" y="3007691"/>
                </a:lnTo>
                <a:cubicBezTo>
                  <a:pt x="745106" y="3203233"/>
                  <a:pt x="912222" y="3362362"/>
                  <a:pt x="1117659" y="3362362"/>
                </a:cubicBezTo>
                <a:close/>
                <a:moveTo>
                  <a:pt x="2110979" y="0"/>
                </a:moveTo>
                <a:lnTo>
                  <a:pt x="2110979" y="3007691"/>
                </a:lnTo>
                <a:cubicBezTo>
                  <a:pt x="2110979" y="3529160"/>
                  <a:pt x="1665349" y="3953433"/>
                  <a:pt x="1117588" y="3953433"/>
                </a:cubicBezTo>
                <a:cubicBezTo>
                  <a:pt x="569827" y="3953433"/>
                  <a:pt x="124161" y="3529160"/>
                  <a:pt x="124161" y="3007691"/>
                </a:cubicBezTo>
                <a:lnTo>
                  <a:pt x="124161" y="0"/>
                </a:lnTo>
                <a:lnTo>
                  <a:pt x="0" y="0"/>
                </a:lnTo>
                <a:lnTo>
                  <a:pt x="0" y="3007691"/>
                </a:lnTo>
                <a:cubicBezTo>
                  <a:pt x="0" y="3595302"/>
                  <a:pt x="500350" y="4071635"/>
                  <a:pt x="1117588" y="4071635"/>
                </a:cubicBezTo>
                <a:lnTo>
                  <a:pt x="1117588" y="4071635"/>
                </a:lnTo>
                <a:cubicBezTo>
                  <a:pt x="1734826" y="4071635"/>
                  <a:pt x="2235175" y="3595302"/>
                  <a:pt x="2235175" y="3007691"/>
                </a:cubicBezTo>
                <a:lnTo>
                  <a:pt x="2235175" y="0"/>
                </a:lnTo>
                <a:lnTo>
                  <a:pt x="2111015" y="0"/>
                </a:lnTo>
                <a:close/>
              </a:path>
            </a:pathLst>
          </a:custGeom>
          <a:solidFill>
            <a:schemeClr val="bg1"/>
          </a:solidFill>
          <a:ln w="3555" cap="flat">
            <a:noFill/>
            <a:prstDash val="solid"/>
            <a:miter/>
          </a:ln>
        </p:spPr>
        <p:txBody>
          <a:bodyPr rtlCol="0" anchor="ctr"/>
          <a:lstStyle/>
          <a:p>
            <a:endParaRPr lang="sv-SE" dirty="0"/>
          </a:p>
        </p:txBody>
      </p:sp>
    </p:spTree>
    <p:extLst>
      <p:ext uri="{BB962C8B-B14F-4D97-AF65-F5344CB8AC3E}">
        <p14:creationId xmlns:p14="http://schemas.microsoft.com/office/powerpoint/2010/main" val="3985849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or rubrik - ljuslila">
    <p:bg>
      <p:bgPr>
        <a:solidFill>
          <a:schemeClr val="accent3"/>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A11B6B-8C23-BE7A-B8C2-AF9D28692060}"/>
              </a:ext>
            </a:extLst>
          </p:cNvPr>
          <p:cNvSpPr>
            <a:spLocks noGrp="1"/>
          </p:cNvSpPr>
          <p:nvPr>
            <p:ph type="ctrTitle" hasCustomPrompt="1"/>
          </p:nvPr>
        </p:nvSpPr>
        <p:spPr>
          <a:xfrm>
            <a:off x="695324" y="692149"/>
            <a:ext cx="9504363" cy="3865995"/>
          </a:xfrm>
        </p:spPr>
        <p:txBody>
          <a:bodyPr lIns="0" tIns="0" rIns="0" bIns="0" anchor="t" anchorCtr="0">
            <a:noAutofit/>
          </a:bodyPr>
          <a:lstStyle>
            <a:lvl1pPr algn="l">
              <a:lnSpc>
                <a:spcPts val="14500"/>
              </a:lnSpc>
              <a:defRPr sz="14500"/>
            </a:lvl1pPr>
          </a:lstStyle>
          <a:p>
            <a:r>
              <a:rPr lang="sv-SE" dirty="0"/>
              <a:t>skriv en rubrik</a:t>
            </a:r>
          </a:p>
        </p:txBody>
      </p:sp>
      <p:sp>
        <p:nvSpPr>
          <p:cNvPr id="4" name="Underrubrik 2">
            <a:extLst>
              <a:ext uri="{FF2B5EF4-FFF2-40B4-BE49-F238E27FC236}">
                <a16:creationId xmlns:a16="http://schemas.microsoft.com/office/drawing/2014/main" id="{DE7BEE26-17B1-BBD9-FA15-711A6E23405A}"/>
              </a:ext>
            </a:extLst>
          </p:cNvPr>
          <p:cNvSpPr>
            <a:spLocks noGrp="1"/>
          </p:cNvSpPr>
          <p:nvPr>
            <p:ph type="subTitle" idx="1" hasCustomPrompt="1"/>
          </p:nvPr>
        </p:nvSpPr>
        <p:spPr>
          <a:xfrm>
            <a:off x="695325" y="4565363"/>
            <a:ext cx="8531177" cy="1600487"/>
          </a:xfrm>
        </p:spPr>
        <p:txBody>
          <a:bodyPr lIns="0" tIns="0" rIns="0" bIns="0">
            <a:noAutofit/>
          </a:bodyPr>
          <a:lstStyle>
            <a:lvl1pPr marL="0" indent="0" algn="l">
              <a:lnSpc>
                <a:spcPts val="2700"/>
              </a:lnSpc>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 här</a:t>
            </a:r>
          </a:p>
        </p:txBody>
      </p:sp>
      <p:pic>
        <p:nvPicPr>
          <p:cNvPr id="6" name="Bild 5">
            <a:extLst>
              <a:ext uri="{FF2B5EF4-FFF2-40B4-BE49-F238E27FC236}">
                <a16:creationId xmlns:a16="http://schemas.microsoft.com/office/drawing/2014/main" id="{AEB96094-D4CE-1FD5-B96A-7BC8471817C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948671" y="5603726"/>
            <a:ext cx="1548003" cy="562124"/>
          </a:xfrm>
          <a:prstGeom prst="rect">
            <a:avLst/>
          </a:prstGeom>
        </p:spPr>
      </p:pic>
    </p:spTree>
    <p:extLst>
      <p:ext uri="{BB962C8B-B14F-4D97-AF65-F5344CB8AC3E}">
        <p14:creationId xmlns:p14="http://schemas.microsoft.com/office/powerpoint/2010/main" val="35058635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Stor rubrik - vit bg">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04D63EE3-E245-2209-B2B6-E0EFEC578DDC}"/>
              </a:ext>
            </a:extLst>
          </p:cNvPr>
          <p:cNvSpPr>
            <a:spLocks noGrp="1"/>
          </p:cNvSpPr>
          <p:nvPr>
            <p:ph type="ctrTitle" hasCustomPrompt="1"/>
          </p:nvPr>
        </p:nvSpPr>
        <p:spPr>
          <a:xfrm>
            <a:off x="695324" y="692149"/>
            <a:ext cx="10801351" cy="3865995"/>
          </a:xfrm>
        </p:spPr>
        <p:txBody>
          <a:bodyPr lIns="0" tIns="0" rIns="0" bIns="0" anchor="t" anchorCtr="0">
            <a:noAutofit/>
          </a:bodyPr>
          <a:lstStyle>
            <a:lvl1pPr algn="l">
              <a:lnSpc>
                <a:spcPts val="14500"/>
              </a:lnSpc>
              <a:defRPr sz="14500">
                <a:solidFill>
                  <a:schemeClr val="bg1"/>
                </a:solidFill>
              </a:defRPr>
            </a:lvl1pPr>
          </a:lstStyle>
          <a:p>
            <a:r>
              <a:rPr lang="sv-SE" dirty="0"/>
              <a:t>skriv en rubrik</a:t>
            </a:r>
          </a:p>
        </p:txBody>
      </p:sp>
      <p:pic>
        <p:nvPicPr>
          <p:cNvPr id="2" name="Bild 1">
            <a:extLst>
              <a:ext uri="{FF2B5EF4-FFF2-40B4-BE49-F238E27FC236}">
                <a16:creationId xmlns:a16="http://schemas.microsoft.com/office/drawing/2014/main" id="{F91A1D46-B65A-E7EE-9425-6A8973DD7374}"/>
              </a:ext>
            </a:extLst>
          </p:cNvPr>
          <p:cNvPicPr/>
          <p:nvPr userDrawn="1"/>
        </p:nvPicPr>
        <p:blipFill>
          <a:blip>
            <a:extLst>
              <a:ext uri="{96DAC541-7B7A-43D3-8B79-37D633B846F1}">
                <asvg:svgBlip xmlns:asvg="http://schemas.microsoft.com/office/drawing/2016/SVG/main" r:embed="rId3"/>
              </a:ext>
            </a:extLst>
          </a:blip>
          <a:srcRect/>
          <a:stretch/>
        </p:blipFill>
        <p:spPr>
          <a:xfrm>
            <a:off x="9948671" y="5603726"/>
            <a:ext cx="1548003" cy="562123"/>
          </a:xfrm>
          <a:prstGeom prst="rect">
            <a:avLst/>
          </a:prstGeom>
        </p:spPr>
      </p:pic>
    </p:spTree>
    <p:extLst>
      <p:ext uri="{BB962C8B-B14F-4D97-AF65-F5344CB8AC3E}">
        <p14:creationId xmlns:p14="http://schemas.microsoft.com/office/powerpoint/2010/main" val="5969789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A11B6B-8C23-BE7A-B8C2-AF9D28692060}"/>
              </a:ext>
            </a:extLst>
          </p:cNvPr>
          <p:cNvSpPr>
            <a:spLocks noGrp="1"/>
          </p:cNvSpPr>
          <p:nvPr>
            <p:ph type="ctrTitle" hasCustomPrompt="1"/>
          </p:nvPr>
        </p:nvSpPr>
        <p:spPr>
          <a:xfrm>
            <a:off x="695324" y="692149"/>
            <a:ext cx="10801351" cy="1033523"/>
          </a:xfrm>
        </p:spPr>
        <p:txBody>
          <a:bodyPr lIns="0" tIns="0" rIns="0" bIns="0" anchor="t" anchorCtr="0">
            <a:noAutofit/>
          </a:bodyPr>
          <a:lstStyle>
            <a:lvl1pPr algn="l">
              <a:lnSpc>
                <a:spcPts val="7200"/>
              </a:lnSpc>
              <a:defRPr sz="7200"/>
            </a:lvl1pPr>
          </a:lstStyle>
          <a:p>
            <a:r>
              <a:rPr lang="sv-SE" dirty="0"/>
              <a:t>Rubrik för agendan</a:t>
            </a:r>
          </a:p>
        </p:txBody>
      </p:sp>
      <p:sp>
        <p:nvSpPr>
          <p:cNvPr id="3" name="Underrubrik 2">
            <a:extLst>
              <a:ext uri="{FF2B5EF4-FFF2-40B4-BE49-F238E27FC236}">
                <a16:creationId xmlns:a16="http://schemas.microsoft.com/office/drawing/2014/main" id="{7C567262-481E-4B05-CD90-05A6E30158F9}"/>
              </a:ext>
            </a:extLst>
          </p:cNvPr>
          <p:cNvSpPr>
            <a:spLocks noGrp="1"/>
          </p:cNvSpPr>
          <p:nvPr>
            <p:ph type="subTitle" idx="1" hasCustomPrompt="1"/>
          </p:nvPr>
        </p:nvSpPr>
        <p:spPr>
          <a:xfrm>
            <a:off x="695325" y="2014431"/>
            <a:ext cx="8565553" cy="4151420"/>
          </a:xfrm>
        </p:spPr>
        <p:txBody>
          <a:bodyPr lIns="0" tIns="0" rIns="0" bIns="0" numCol="1" spcCol="324000">
            <a:noAutofit/>
          </a:bodyPr>
          <a:lstStyle>
            <a:lvl1pPr marL="360000" indent="-360000" algn="l">
              <a:lnSpc>
                <a:spcPts val="2700"/>
              </a:lnSpc>
              <a:spcBef>
                <a:spcPts val="0"/>
              </a:spcBef>
              <a:spcAft>
                <a:spcPts val="1400"/>
              </a:spcAft>
              <a:buFont typeface="+mj-lt"/>
              <a:buAutoNum type="arabicPeriod"/>
              <a:defRPr sz="2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punkter för agendan här</a:t>
            </a:r>
          </a:p>
        </p:txBody>
      </p:sp>
      <p:pic>
        <p:nvPicPr>
          <p:cNvPr id="4" name="Bild 3">
            <a:extLst>
              <a:ext uri="{FF2B5EF4-FFF2-40B4-BE49-F238E27FC236}">
                <a16:creationId xmlns:a16="http://schemas.microsoft.com/office/drawing/2014/main" id="{D3D1B4F0-97B7-499A-AF54-0E51A924AA7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948671" y="5603726"/>
            <a:ext cx="1548003" cy="562124"/>
          </a:xfrm>
          <a:prstGeom prst="rect">
            <a:avLst/>
          </a:prstGeom>
        </p:spPr>
      </p:pic>
    </p:spTree>
    <p:extLst>
      <p:ext uri="{BB962C8B-B14F-4D97-AF65-F5344CB8AC3E}">
        <p14:creationId xmlns:p14="http://schemas.microsoft.com/office/powerpoint/2010/main" val="34365474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Agenda">
    <p:bg>
      <p:bgPr>
        <a:solidFill>
          <a:schemeClr val="tx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A11B6B-8C23-BE7A-B8C2-AF9D28692060}"/>
              </a:ext>
            </a:extLst>
          </p:cNvPr>
          <p:cNvSpPr>
            <a:spLocks noGrp="1"/>
          </p:cNvSpPr>
          <p:nvPr>
            <p:ph type="ctrTitle" hasCustomPrompt="1"/>
          </p:nvPr>
        </p:nvSpPr>
        <p:spPr>
          <a:xfrm>
            <a:off x="695324" y="692149"/>
            <a:ext cx="10801351" cy="1033523"/>
          </a:xfrm>
        </p:spPr>
        <p:txBody>
          <a:bodyPr lIns="0" tIns="0" rIns="0" bIns="0" anchor="t" anchorCtr="0">
            <a:noAutofit/>
          </a:bodyPr>
          <a:lstStyle>
            <a:lvl1pPr algn="l">
              <a:lnSpc>
                <a:spcPts val="7200"/>
              </a:lnSpc>
              <a:defRPr sz="7200">
                <a:solidFill>
                  <a:schemeClr val="bg1"/>
                </a:solidFill>
              </a:defRPr>
            </a:lvl1pPr>
          </a:lstStyle>
          <a:p>
            <a:r>
              <a:rPr lang="sv-SE" dirty="0"/>
              <a:t>Rubrik för agendan</a:t>
            </a:r>
          </a:p>
        </p:txBody>
      </p:sp>
      <p:sp>
        <p:nvSpPr>
          <p:cNvPr id="6" name="Underrubrik 2">
            <a:extLst>
              <a:ext uri="{FF2B5EF4-FFF2-40B4-BE49-F238E27FC236}">
                <a16:creationId xmlns:a16="http://schemas.microsoft.com/office/drawing/2014/main" id="{C1BB8183-3BB8-249E-8140-4FF7F0974AA9}"/>
              </a:ext>
            </a:extLst>
          </p:cNvPr>
          <p:cNvSpPr>
            <a:spLocks noGrp="1"/>
          </p:cNvSpPr>
          <p:nvPr>
            <p:ph type="subTitle" idx="1" hasCustomPrompt="1"/>
          </p:nvPr>
        </p:nvSpPr>
        <p:spPr>
          <a:xfrm>
            <a:off x="695325" y="2014430"/>
            <a:ext cx="8413951" cy="4151421"/>
          </a:xfrm>
        </p:spPr>
        <p:txBody>
          <a:bodyPr lIns="0" tIns="0" rIns="0" bIns="0" numCol="1" spcCol="324000">
            <a:noAutofit/>
          </a:bodyPr>
          <a:lstStyle>
            <a:lvl1pPr marL="360000" indent="-360000" algn="l">
              <a:lnSpc>
                <a:spcPts val="2700"/>
              </a:lnSpc>
              <a:spcBef>
                <a:spcPts val="0"/>
              </a:spcBef>
              <a:spcAft>
                <a:spcPts val="1400"/>
              </a:spcAft>
              <a:buFont typeface="+mj-lt"/>
              <a:buAutoNum type="arabicPeriod"/>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punkter för agendan här</a:t>
            </a:r>
          </a:p>
        </p:txBody>
      </p:sp>
      <p:pic>
        <p:nvPicPr>
          <p:cNvPr id="4" name="Bild 3">
            <a:extLst>
              <a:ext uri="{FF2B5EF4-FFF2-40B4-BE49-F238E27FC236}">
                <a16:creationId xmlns:a16="http://schemas.microsoft.com/office/drawing/2014/main" id="{A814A813-28BF-503C-E7B5-8DA8CD9DF191}"/>
              </a:ext>
            </a:extLst>
          </p:cNvPr>
          <p:cNvPicPr/>
          <p:nvPr userDrawn="1"/>
        </p:nvPicPr>
        <p:blipFill>
          <a:blip>
            <a:extLst>
              <a:ext uri="{96DAC541-7B7A-43D3-8B79-37D633B846F1}">
                <asvg:svgBlip xmlns:asvg="http://schemas.microsoft.com/office/drawing/2016/SVG/main" r:embed="rId2"/>
              </a:ext>
            </a:extLst>
          </a:blip>
          <a:srcRect/>
          <a:stretch/>
        </p:blipFill>
        <p:spPr>
          <a:xfrm>
            <a:off x="9948671" y="5603726"/>
            <a:ext cx="1548003" cy="562123"/>
          </a:xfrm>
          <a:prstGeom prst="rect">
            <a:avLst/>
          </a:prstGeom>
        </p:spPr>
      </p:pic>
    </p:spTree>
    <p:extLst>
      <p:ext uri="{BB962C8B-B14F-4D97-AF65-F5344CB8AC3E}">
        <p14:creationId xmlns:p14="http://schemas.microsoft.com/office/powerpoint/2010/main" val="7451187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2_Agenda">
    <p:bg>
      <p:bgPr>
        <a:solidFill>
          <a:schemeClr val="accent3"/>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A11B6B-8C23-BE7A-B8C2-AF9D28692060}"/>
              </a:ext>
            </a:extLst>
          </p:cNvPr>
          <p:cNvSpPr>
            <a:spLocks noGrp="1"/>
          </p:cNvSpPr>
          <p:nvPr>
            <p:ph type="ctrTitle" hasCustomPrompt="1"/>
          </p:nvPr>
        </p:nvSpPr>
        <p:spPr>
          <a:xfrm>
            <a:off x="695324" y="692149"/>
            <a:ext cx="10801351" cy="1033523"/>
          </a:xfrm>
        </p:spPr>
        <p:txBody>
          <a:bodyPr lIns="0" tIns="0" rIns="0" bIns="0" anchor="t" anchorCtr="0">
            <a:noAutofit/>
          </a:bodyPr>
          <a:lstStyle>
            <a:lvl1pPr algn="l">
              <a:lnSpc>
                <a:spcPts val="7200"/>
              </a:lnSpc>
              <a:defRPr sz="7200">
                <a:solidFill>
                  <a:schemeClr val="tx1"/>
                </a:solidFill>
              </a:defRPr>
            </a:lvl1pPr>
          </a:lstStyle>
          <a:p>
            <a:r>
              <a:rPr lang="sv-SE" dirty="0"/>
              <a:t>Rubrik för agendan</a:t>
            </a:r>
          </a:p>
        </p:txBody>
      </p:sp>
      <p:sp>
        <p:nvSpPr>
          <p:cNvPr id="3" name="Underrubrik 2">
            <a:extLst>
              <a:ext uri="{FF2B5EF4-FFF2-40B4-BE49-F238E27FC236}">
                <a16:creationId xmlns:a16="http://schemas.microsoft.com/office/drawing/2014/main" id="{A29345C1-AA9A-5B41-ADBC-4F8B9253A0D4}"/>
              </a:ext>
            </a:extLst>
          </p:cNvPr>
          <p:cNvSpPr>
            <a:spLocks noGrp="1"/>
          </p:cNvSpPr>
          <p:nvPr>
            <p:ph type="subTitle" idx="1" hasCustomPrompt="1"/>
          </p:nvPr>
        </p:nvSpPr>
        <p:spPr>
          <a:xfrm>
            <a:off x="695325" y="2014431"/>
            <a:ext cx="8565553" cy="4151420"/>
          </a:xfrm>
        </p:spPr>
        <p:txBody>
          <a:bodyPr lIns="0" tIns="0" rIns="0" bIns="0" numCol="1" spcCol="324000">
            <a:noAutofit/>
          </a:bodyPr>
          <a:lstStyle>
            <a:lvl1pPr marL="360000" indent="-360000" algn="l">
              <a:lnSpc>
                <a:spcPts val="2700"/>
              </a:lnSpc>
              <a:spcBef>
                <a:spcPts val="0"/>
              </a:spcBef>
              <a:spcAft>
                <a:spcPts val="1400"/>
              </a:spcAft>
              <a:buFont typeface="+mj-lt"/>
              <a:buAutoNum type="arabicPeriod"/>
              <a:defRPr sz="2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punkter för agendan här</a:t>
            </a:r>
          </a:p>
        </p:txBody>
      </p:sp>
      <p:pic>
        <p:nvPicPr>
          <p:cNvPr id="4" name="Bild 3">
            <a:extLst>
              <a:ext uri="{FF2B5EF4-FFF2-40B4-BE49-F238E27FC236}">
                <a16:creationId xmlns:a16="http://schemas.microsoft.com/office/drawing/2014/main" id="{757862D7-D63C-D1B0-8D29-FD73A013C52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948671" y="5603726"/>
            <a:ext cx="1548003" cy="562124"/>
          </a:xfrm>
          <a:prstGeom prst="rect">
            <a:avLst/>
          </a:prstGeom>
        </p:spPr>
      </p:pic>
    </p:spTree>
    <p:extLst>
      <p:ext uri="{BB962C8B-B14F-4D97-AF65-F5344CB8AC3E}">
        <p14:creationId xmlns:p14="http://schemas.microsoft.com/office/powerpoint/2010/main" val="3702906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3_Agenda">
    <p:bg>
      <p:bgPr>
        <a:solidFill>
          <a:schemeClr val="accent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A11B6B-8C23-BE7A-B8C2-AF9D28692060}"/>
              </a:ext>
            </a:extLst>
          </p:cNvPr>
          <p:cNvSpPr>
            <a:spLocks noGrp="1"/>
          </p:cNvSpPr>
          <p:nvPr>
            <p:ph type="ctrTitle" hasCustomPrompt="1"/>
          </p:nvPr>
        </p:nvSpPr>
        <p:spPr>
          <a:xfrm>
            <a:off x="695324" y="692149"/>
            <a:ext cx="10801351" cy="1033523"/>
          </a:xfrm>
        </p:spPr>
        <p:txBody>
          <a:bodyPr lIns="0" tIns="0" rIns="0" bIns="0" anchor="t" anchorCtr="0">
            <a:noAutofit/>
          </a:bodyPr>
          <a:lstStyle>
            <a:lvl1pPr algn="l">
              <a:lnSpc>
                <a:spcPts val="7200"/>
              </a:lnSpc>
              <a:defRPr sz="7200">
                <a:solidFill>
                  <a:schemeClr val="tx1"/>
                </a:solidFill>
              </a:defRPr>
            </a:lvl1pPr>
          </a:lstStyle>
          <a:p>
            <a:r>
              <a:rPr lang="sv-SE" dirty="0"/>
              <a:t>Rubrik för agendan</a:t>
            </a:r>
          </a:p>
        </p:txBody>
      </p:sp>
      <p:sp>
        <p:nvSpPr>
          <p:cNvPr id="3" name="Underrubrik 2">
            <a:extLst>
              <a:ext uri="{FF2B5EF4-FFF2-40B4-BE49-F238E27FC236}">
                <a16:creationId xmlns:a16="http://schemas.microsoft.com/office/drawing/2014/main" id="{A29345C1-AA9A-5B41-ADBC-4F8B9253A0D4}"/>
              </a:ext>
            </a:extLst>
          </p:cNvPr>
          <p:cNvSpPr>
            <a:spLocks noGrp="1"/>
          </p:cNvSpPr>
          <p:nvPr>
            <p:ph type="subTitle" idx="1" hasCustomPrompt="1"/>
          </p:nvPr>
        </p:nvSpPr>
        <p:spPr>
          <a:xfrm>
            <a:off x="695325" y="2014431"/>
            <a:ext cx="8565553" cy="4151420"/>
          </a:xfrm>
        </p:spPr>
        <p:txBody>
          <a:bodyPr lIns="0" tIns="0" rIns="0" bIns="0" numCol="1" spcCol="324000">
            <a:noAutofit/>
          </a:bodyPr>
          <a:lstStyle>
            <a:lvl1pPr marL="360000" indent="-360000" algn="l">
              <a:lnSpc>
                <a:spcPts val="2700"/>
              </a:lnSpc>
              <a:spcBef>
                <a:spcPts val="0"/>
              </a:spcBef>
              <a:spcAft>
                <a:spcPts val="1400"/>
              </a:spcAft>
              <a:buFont typeface="+mj-lt"/>
              <a:buAutoNum type="arabicPeriod"/>
              <a:defRPr sz="2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punkter för agendan här</a:t>
            </a:r>
          </a:p>
        </p:txBody>
      </p:sp>
      <p:pic>
        <p:nvPicPr>
          <p:cNvPr id="4" name="Bild 3">
            <a:extLst>
              <a:ext uri="{FF2B5EF4-FFF2-40B4-BE49-F238E27FC236}">
                <a16:creationId xmlns:a16="http://schemas.microsoft.com/office/drawing/2014/main" id="{F39B5AF0-4B94-EB72-3660-2FDF308E4F43}"/>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948671" y="5603726"/>
            <a:ext cx="1548003" cy="562124"/>
          </a:xfrm>
          <a:prstGeom prst="rect">
            <a:avLst/>
          </a:prstGeom>
        </p:spPr>
      </p:pic>
    </p:spTree>
    <p:extLst>
      <p:ext uri="{BB962C8B-B14F-4D97-AF65-F5344CB8AC3E}">
        <p14:creationId xmlns:p14="http://schemas.microsoft.com/office/powerpoint/2010/main" val="19182531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tor rubrik - vit bg">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A11B6B-8C23-BE7A-B8C2-AF9D28692060}"/>
              </a:ext>
            </a:extLst>
          </p:cNvPr>
          <p:cNvSpPr>
            <a:spLocks noGrp="1"/>
          </p:cNvSpPr>
          <p:nvPr>
            <p:ph type="ctrTitle" hasCustomPrompt="1"/>
          </p:nvPr>
        </p:nvSpPr>
        <p:spPr>
          <a:xfrm>
            <a:off x="695324" y="692149"/>
            <a:ext cx="9504363" cy="3865995"/>
          </a:xfrm>
        </p:spPr>
        <p:txBody>
          <a:bodyPr lIns="0" tIns="0" rIns="0" bIns="0" anchor="t" anchorCtr="0">
            <a:noAutofit/>
          </a:bodyPr>
          <a:lstStyle>
            <a:lvl1pPr algn="l">
              <a:lnSpc>
                <a:spcPts val="14500"/>
              </a:lnSpc>
              <a:defRPr sz="14500"/>
            </a:lvl1pPr>
          </a:lstStyle>
          <a:p>
            <a:r>
              <a:rPr lang="sv-SE" dirty="0"/>
              <a:t>skriv en rubrik</a:t>
            </a:r>
          </a:p>
        </p:txBody>
      </p:sp>
      <p:sp>
        <p:nvSpPr>
          <p:cNvPr id="4" name="Underrubrik 2">
            <a:extLst>
              <a:ext uri="{FF2B5EF4-FFF2-40B4-BE49-F238E27FC236}">
                <a16:creationId xmlns:a16="http://schemas.microsoft.com/office/drawing/2014/main" id="{4F86D6CC-BFA4-7FD6-B9C7-6431712670F5}"/>
              </a:ext>
            </a:extLst>
          </p:cNvPr>
          <p:cNvSpPr>
            <a:spLocks noGrp="1"/>
          </p:cNvSpPr>
          <p:nvPr>
            <p:ph type="subTitle" idx="1" hasCustomPrompt="1"/>
          </p:nvPr>
        </p:nvSpPr>
        <p:spPr>
          <a:xfrm>
            <a:off x="695325" y="4565363"/>
            <a:ext cx="8531177" cy="1600487"/>
          </a:xfrm>
        </p:spPr>
        <p:txBody>
          <a:bodyPr lIns="0" tIns="0" rIns="0" bIns="0">
            <a:noAutofit/>
          </a:bodyPr>
          <a:lstStyle>
            <a:lvl1pPr marL="0" indent="0" algn="l">
              <a:lnSpc>
                <a:spcPts val="2700"/>
              </a:lnSpc>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 här</a:t>
            </a:r>
          </a:p>
        </p:txBody>
      </p:sp>
      <p:pic>
        <p:nvPicPr>
          <p:cNvPr id="3" name="Bild 2">
            <a:extLst>
              <a:ext uri="{FF2B5EF4-FFF2-40B4-BE49-F238E27FC236}">
                <a16:creationId xmlns:a16="http://schemas.microsoft.com/office/drawing/2014/main" id="{4695236A-11EC-E94E-B055-70A58FE6AA8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948671" y="5603726"/>
            <a:ext cx="1548003" cy="562124"/>
          </a:xfrm>
          <a:prstGeom prst="rect">
            <a:avLst/>
          </a:prstGeom>
        </p:spPr>
      </p:pic>
    </p:spTree>
    <p:extLst>
      <p:ext uri="{BB962C8B-B14F-4D97-AF65-F5344CB8AC3E}">
        <p14:creationId xmlns:p14="http://schemas.microsoft.com/office/powerpoint/2010/main" val="5969446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tor rubrik - gul bg">
    <p:bg>
      <p:bgPr>
        <a:solidFill>
          <a:schemeClr val="accent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A11B6B-8C23-BE7A-B8C2-AF9D28692060}"/>
              </a:ext>
            </a:extLst>
          </p:cNvPr>
          <p:cNvSpPr>
            <a:spLocks noGrp="1"/>
          </p:cNvSpPr>
          <p:nvPr>
            <p:ph type="ctrTitle" hasCustomPrompt="1"/>
          </p:nvPr>
        </p:nvSpPr>
        <p:spPr>
          <a:xfrm>
            <a:off x="695324" y="692149"/>
            <a:ext cx="9504363" cy="3865995"/>
          </a:xfrm>
        </p:spPr>
        <p:txBody>
          <a:bodyPr lIns="0" tIns="0" rIns="0" bIns="0" anchor="t" anchorCtr="0">
            <a:noAutofit/>
          </a:bodyPr>
          <a:lstStyle>
            <a:lvl1pPr algn="l">
              <a:lnSpc>
                <a:spcPts val="14500"/>
              </a:lnSpc>
              <a:defRPr sz="14500"/>
            </a:lvl1pPr>
          </a:lstStyle>
          <a:p>
            <a:r>
              <a:rPr lang="sv-SE" dirty="0"/>
              <a:t>skriv en rubrik</a:t>
            </a:r>
          </a:p>
        </p:txBody>
      </p:sp>
      <p:sp>
        <p:nvSpPr>
          <p:cNvPr id="3" name="Underrubrik 2">
            <a:extLst>
              <a:ext uri="{FF2B5EF4-FFF2-40B4-BE49-F238E27FC236}">
                <a16:creationId xmlns:a16="http://schemas.microsoft.com/office/drawing/2014/main" id="{B4448989-D817-5E95-1D06-D2B9A5B92766}"/>
              </a:ext>
            </a:extLst>
          </p:cNvPr>
          <p:cNvSpPr>
            <a:spLocks noGrp="1"/>
          </p:cNvSpPr>
          <p:nvPr>
            <p:ph type="subTitle" idx="1" hasCustomPrompt="1"/>
          </p:nvPr>
        </p:nvSpPr>
        <p:spPr>
          <a:xfrm>
            <a:off x="695325" y="4565363"/>
            <a:ext cx="8531177" cy="1600487"/>
          </a:xfrm>
        </p:spPr>
        <p:txBody>
          <a:bodyPr lIns="0" tIns="0" rIns="0" bIns="0">
            <a:noAutofit/>
          </a:bodyPr>
          <a:lstStyle>
            <a:lvl1pPr marL="0" indent="0" algn="l">
              <a:lnSpc>
                <a:spcPts val="2700"/>
              </a:lnSpc>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 här</a:t>
            </a:r>
          </a:p>
        </p:txBody>
      </p:sp>
      <p:pic>
        <p:nvPicPr>
          <p:cNvPr id="4" name="Bild 3">
            <a:extLst>
              <a:ext uri="{FF2B5EF4-FFF2-40B4-BE49-F238E27FC236}">
                <a16:creationId xmlns:a16="http://schemas.microsoft.com/office/drawing/2014/main" id="{5238EEDF-D7EB-00E5-D878-168A3F29D75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948671" y="5603726"/>
            <a:ext cx="1548003" cy="562124"/>
          </a:xfrm>
          <a:prstGeom prst="rect">
            <a:avLst/>
          </a:prstGeom>
        </p:spPr>
      </p:pic>
    </p:spTree>
    <p:extLst>
      <p:ext uri="{BB962C8B-B14F-4D97-AF65-F5344CB8AC3E}">
        <p14:creationId xmlns:p14="http://schemas.microsoft.com/office/powerpoint/2010/main" val="34258405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tor rubrik - ljuslila bg">
    <p:bg>
      <p:bgPr>
        <a:solidFill>
          <a:schemeClr val="accent3"/>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A11B6B-8C23-BE7A-B8C2-AF9D28692060}"/>
              </a:ext>
            </a:extLst>
          </p:cNvPr>
          <p:cNvSpPr>
            <a:spLocks noGrp="1"/>
          </p:cNvSpPr>
          <p:nvPr>
            <p:ph type="ctrTitle" hasCustomPrompt="1"/>
          </p:nvPr>
        </p:nvSpPr>
        <p:spPr>
          <a:xfrm>
            <a:off x="695324" y="692149"/>
            <a:ext cx="9504363" cy="3865995"/>
          </a:xfrm>
        </p:spPr>
        <p:txBody>
          <a:bodyPr lIns="0" tIns="0" rIns="0" bIns="0" anchor="t" anchorCtr="0">
            <a:noAutofit/>
          </a:bodyPr>
          <a:lstStyle>
            <a:lvl1pPr algn="l">
              <a:lnSpc>
                <a:spcPts val="14500"/>
              </a:lnSpc>
              <a:defRPr sz="14500"/>
            </a:lvl1pPr>
          </a:lstStyle>
          <a:p>
            <a:r>
              <a:rPr lang="sv-SE" dirty="0"/>
              <a:t>skriv en rubrik</a:t>
            </a:r>
          </a:p>
        </p:txBody>
      </p:sp>
      <p:sp>
        <p:nvSpPr>
          <p:cNvPr id="4" name="Underrubrik 2">
            <a:extLst>
              <a:ext uri="{FF2B5EF4-FFF2-40B4-BE49-F238E27FC236}">
                <a16:creationId xmlns:a16="http://schemas.microsoft.com/office/drawing/2014/main" id="{DE7BEE26-17B1-BBD9-FA15-711A6E23405A}"/>
              </a:ext>
            </a:extLst>
          </p:cNvPr>
          <p:cNvSpPr>
            <a:spLocks noGrp="1"/>
          </p:cNvSpPr>
          <p:nvPr>
            <p:ph type="subTitle" idx="1" hasCustomPrompt="1"/>
          </p:nvPr>
        </p:nvSpPr>
        <p:spPr>
          <a:xfrm>
            <a:off x="695325" y="4565363"/>
            <a:ext cx="8531177" cy="1600487"/>
          </a:xfrm>
        </p:spPr>
        <p:txBody>
          <a:bodyPr lIns="0" tIns="0" rIns="0" bIns="0">
            <a:noAutofit/>
          </a:bodyPr>
          <a:lstStyle>
            <a:lvl1pPr marL="0" indent="0" algn="l">
              <a:lnSpc>
                <a:spcPts val="2700"/>
              </a:lnSpc>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 här</a:t>
            </a:r>
          </a:p>
        </p:txBody>
      </p:sp>
      <p:pic>
        <p:nvPicPr>
          <p:cNvPr id="3" name="Bild 2">
            <a:extLst>
              <a:ext uri="{FF2B5EF4-FFF2-40B4-BE49-F238E27FC236}">
                <a16:creationId xmlns:a16="http://schemas.microsoft.com/office/drawing/2014/main" id="{62A902D9-DC27-FDA1-C2F4-E131AB7FB48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948671" y="5603726"/>
            <a:ext cx="1548003" cy="562124"/>
          </a:xfrm>
          <a:prstGeom prst="rect">
            <a:avLst/>
          </a:prstGeom>
        </p:spPr>
      </p:pic>
    </p:spTree>
    <p:extLst>
      <p:ext uri="{BB962C8B-B14F-4D97-AF65-F5344CB8AC3E}">
        <p14:creationId xmlns:p14="http://schemas.microsoft.com/office/powerpoint/2010/main" val="41306216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Stor rubrik - mörkblå bg">
    <p:bg>
      <p:bgPr>
        <a:solidFill>
          <a:schemeClr val="tx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A11B6B-8C23-BE7A-B8C2-AF9D28692060}"/>
              </a:ext>
            </a:extLst>
          </p:cNvPr>
          <p:cNvSpPr>
            <a:spLocks noGrp="1"/>
          </p:cNvSpPr>
          <p:nvPr>
            <p:ph type="ctrTitle" hasCustomPrompt="1"/>
          </p:nvPr>
        </p:nvSpPr>
        <p:spPr>
          <a:xfrm>
            <a:off x="695324" y="692149"/>
            <a:ext cx="10801351" cy="3865995"/>
          </a:xfrm>
        </p:spPr>
        <p:txBody>
          <a:bodyPr lIns="0" tIns="0" rIns="0" bIns="0" anchor="t" anchorCtr="0">
            <a:noAutofit/>
          </a:bodyPr>
          <a:lstStyle>
            <a:lvl1pPr algn="l">
              <a:lnSpc>
                <a:spcPts val="14500"/>
              </a:lnSpc>
              <a:defRPr sz="14500">
                <a:solidFill>
                  <a:schemeClr val="bg1"/>
                </a:solidFill>
              </a:defRPr>
            </a:lvl1pPr>
          </a:lstStyle>
          <a:p>
            <a:r>
              <a:rPr lang="sv-SE" dirty="0"/>
              <a:t>skriv en rubrik</a:t>
            </a:r>
          </a:p>
        </p:txBody>
      </p:sp>
      <p:sp>
        <p:nvSpPr>
          <p:cNvPr id="3" name="Underrubrik 2">
            <a:extLst>
              <a:ext uri="{FF2B5EF4-FFF2-40B4-BE49-F238E27FC236}">
                <a16:creationId xmlns:a16="http://schemas.microsoft.com/office/drawing/2014/main" id="{A29345C1-AA9A-5B41-ADBC-4F8B9253A0D4}"/>
              </a:ext>
            </a:extLst>
          </p:cNvPr>
          <p:cNvSpPr>
            <a:spLocks noGrp="1"/>
          </p:cNvSpPr>
          <p:nvPr>
            <p:ph type="subTitle" idx="1" hasCustomPrompt="1"/>
          </p:nvPr>
        </p:nvSpPr>
        <p:spPr>
          <a:xfrm>
            <a:off x="695325" y="4565363"/>
            <a:ext cx="8483399" cy="1600487"/>
          </a:xfrm>
        </p:spPr>
        <p:txBody>
          <a:bodyPr lIns="0" tIns="0" rIns="0" bIns="0">
            <a:noAutofit/>
          </a:bodyPr>
          <a:lstStyle>
            <a:lvl1pPr marL="0" indent="0" algn="l">
              <a:lnSpc>
                <a:spcPts val="2700"/>
              </a:lnSpc>
              <a:spcBef>
                <a:spcPts val="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 här</a:t>
            </a:r>
          </a:p>
        </p:txBody>
      </p:sp>
      <p:pic>
        <p:nvPicPr>
          <p:cNvPr id="4" name="Bild 3">
            <a:extLst>
              <a:ext uri="{FF2B5EF4-FFF2-40B4-BE49-F238E27FC236}">
                <a16:creationId xmlns:a16="http://schemas.microsoft.com/office/drawing/2014/main" id="{497F5FB4-DCC4-2DCF-10A7-D5BA41F8A1FE}"/>
              </a:ext>
            </a:extLst>
          </p:cNvPr>
          <p:cNvPicPr/>
          <p:nvPr userDrawn="1"/>
        </p:nvPicPr>
        <p:blipFill>
          <a:blip>
            <a:extLst>
              <a:ext uri="{96DAC541-7B7A-43D3-8B79-37D633B846F1}">
                <asvg:svgBlip xmlns:asvg="http://schemas.microsoft.com/office/drawing/2016/SVG/main" r:embed="rId2"/>
              </a:ext>
            </a:extLst>
          </a:blip>
          <a:srcRect/>
          <a:stretch/>
        </p:blipFill>
        <p:spPr>
          <a:xfrm>
            <a:off x="9948671" y="5603726"/>
            <a:ext cx="1548003" cy="562123"/>
          </a:xfrm>
          <a:prstGeom prst="rect">
            <a:avLst/>
          </a:prstGeom>
        </p:spPr>
      </p:pic>
    </p:spTree>
    <p:extLst>
      <p:ext uri="{BB962C8B-B14F-4D97-AF65-F5344CB8AC3E}">
        <p14:creationId xmlns:p14="http://schemas.microsoft.com/office/powerpoint/2010/main" val="8425221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tor rubrik - beige">
    <p:bg>
      <p:bgPr>
        <a:solidFill>
          <a:schemeClr val="bg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A11B6B-8C23-BE7A-B8C2-AF9D28692060}"/>
              </a:ext>
            </a:extLst>
          </p:cNvPr>
          <p:cNvSpPr>
            <a:spLocks noGrp="1"/>
          </p:cNvSpPr>
          <p:nvPr>
            <p:ph type="ctrTitle" hasCustomPrompt="1"/>
          </p:nvPr>
        </p:nvSpPr>
        <p:spPr>
          <a:xfrm>
            <a:off x="695324" y="692149"/>
            <a:ext cx="9504363" cy="3865995"/>
          </a:xfrm>
        </p:spPr>
        <p:txBody>
          <a:bodyPr lIns="0" tIns="0" rIns="0" bIns="0" anchor="t" anchorCtr="0">
            <a:noAutofit/>
          </a:bodyPr>
          <a:lstStyle>
            <a:lvl1pPr algn="l">
              <a:lnSpc>
                <a:spcPts val="14500"/>
              </a:lnSpc>
              <a:defRPr sz="14500"/>
            </a:lvl1pPr>
          </a:lstStyle>
          <a:p>
            <a:r>
              <a:rPr lang="sv-SE" dirty="0"/>
              <a:t>skriv en rubrik</a:t>
            </a:r>
          </a:p>
        </p:txBody>
      </p:sp>
      <p:sp>
        <p:nvSpPr>
          <p:cNvPr id="3" name="Underrubrik 2">
            <a:extLst>
              <a:ext uri="{FF2B5EF4-FFF2-40B4-BE49-F238E27FC236}">
                <a16:creationId xmlns:a16="http://schemas.microsoft.com/office/drawing/2014/main" id="{B4448989-D817-5E95-1D06-D2B9A5B92766}"/>
              </a:ext>
            </a:extLst>
          </p:cNvPr>
          <p:cNvSpPr>
            <a:spLocks noGrp="1"/>
          </p:cNvSpPr>
          <p:nvPr>
            <p:ph type="subTitle" idx="1" hasCustomPrompt="1"/>
          </p:nvPr>
        </p:nvSpPr>
        <p:spPr>
          <a:xfrm>
            <a:off x="695325" y="4565363"/>
            <a:ext cx="8531177" cy="1600487"/>
          </a:xfrm>
        </p:spPr>
        <p:txBody>
          <a:bodyPr lIns="0" tIns="0" rIns="0" bIns="0">
            <a:noAutofit/>
          </a:bodyPr>
          <a:lstStyle>
            <a:lvl1pPr marL="0" indent="0" algn="l">
              <a:lnSpc>
                <a:spcPts val="2700"/>
              </a:lnSpc>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 här</a:t>
            </a:r>
          </a:p>
        </p:txBody>
      </p:sp>
      <p:pic>
        <p:nvPicPr>
          <p:cNvPr id="7" name="Bildobjekt 6">
            <a:extLst>
              <a:ext uri="{FF2B5EF4-FFF2-40B4-BE49-F238E27FC236}">
                <a16:creationId xmlns:a16="http://schemas.microsoft.com/office/drawing/2014/main" id="{80E5F49D-55D7-7CB8-DC2F-5EBE25784187}"/>
              </a:ext>
            </a:extLst>
          </p:cNvPr>
          <p:cNvPicPr>
            <a:picLocks noChangeAspect="1"/>
          </p:cNvPicPr>
          <p:nvPr userDrawn="1"/>
        </p:nvPicPr>
        <p:blipFill>
          <a:blip r:embed="rId2"/>
          <a:stretch>
            <a:fillRect/>
          </a:stretch>
        </p:blipFill>
        <p:spPr>
          <a:xfrm>
            <a:off x="9951566" y="5235734"/>
            <a:ext cx="1559291" cy="936000"/>
          </a:xfrm>
          <a:prstGeom prst="rect">
            <a:avLst/>
          </a:prstGeom>
        </p:spPr>
      </p:pic>
    </p:spTree>
    <p:extLst>
      <p:ext uri="{BB962C8B-B14F-4D97-AF65-F5344CB8AC3E}">
        <p14:creationId xmlns:p14="http://schemas.microsoft.com/office/powerpoint/2010/main" val="12341731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Stor rubrik - klarblå">
    <p:bg>
      <p:bgPr>
        <a:solidFill>
          <a:schemeClr val="accent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A11B6B-8C23-BE7A-B8C2-AF9D28692060}"/>
              </a:ext>
            </a:extLst>
          </p:cNvPr>
          <p:cNvSpPr>
            <a:spLocks noGrp="1"/>
          </p:cNvSpPr>
          <p:nvPr>
            <p:ph type="ctrTitle" hasCustomPrompt="1"/>
          </p:nvPr>
        </p:nvSpPr>
        <p:spPr>
          <a:xfrm>
            <a:off x="695324" y="692149"/>
            <a:ext cx="10801351" cy="3865995"/>
          </a:xfrm>
        </p:spPr>
        <p:txBody>
          <a:bodyPr lIns="0" tIns="0" rIns="0" bIns="0" anchor="t" anchorCtr="0">
            <a:noAutofit/>
          </a:bodyPr>
          <a:lstStyle>
            <a:lvl1pPr algn="l">
              <a:lnSpc>
                <a:spcPts val="14500"/>
              </a:lnSpc>
              <a:defRPr sz="14500">
                <a:solidFill>
                  <a:schemeClr val="bg1"/>
                </a:solidFill>
              </a:defRPr>
            </a:lvl1pPr>
          </a:lstStyle>
          <a:p>
            <a:r>
              <a:rPr lang="sv-SE" dirty="0"/>
              <a:t>skriv en rubrik</a:t>
            </a:r>
          </a:p>
        </p:txBody>
      </p:sp>
      <p:sp>
        <p:nvSpPr>
          <p:cNvPr id="3" name="Underrubrik 2">
            <a:extLst>
              <a:ext uri="{FF2B5EF4-FFF2-40B4-BE49-F238E27FC236}">
                <a16:creationId xmlns:a16="http://schemas.microsoft.com/office/drawing/2014/main" id="{A29345C1-AA9A-5B41-ADBC-4F8B9253A0D4}"/>
              </a:ext>
            </a:extLst>
          </p:cNvPr>
          <p:cNvSpPr>
            <a:spLocks noGrp="1"/>
          </p:cNvSpPr>
          <p:nvPr>
            <p:ph type="subTitle" idx="1" hasCustomPrompt="1"/>
          </p:nvPr>
        </p:nvSpPr>
        <p:spPr>
          <a:xfrm>
            <a:off x="695325" y="4565363"/>
            <a:ext cx="8483399" cy="1600487"/>
          </a:xfrm>
        </p:spPr>
        <p:txBody>
          <a:bodyPr lIns="0" tIns="0" rIns="0" bIns="0">
            <a:noAutofit/>
          </a:bodyPr>
          <a:lstStyle>
            <a:lvl1pPr marL="0" indent="0" algn="l">
              <a:lnSpc>
                <a:spcPts val="2700"/>
              </a:lnSpc>
              <a:spcBef>
                <a:spcPts val="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 här</a:t>
            </a:r>
          </a:p>
        </p:txBody>
      </p:sp>
      <p:pic>
        <p:nvPicPr>
          <p:cNvPr id="4" name="Bild 3">
            <a:extLst>
              <a:ext uri="{FF2B5EF4-FFF2-40B4-BE49-F238E27FC236}">
                <a16:creationId xmlns:a16="http://schemas.microsoft.com/office/drawing/2014/main" id="{00745527-5431-5C18-E63A-0CBC27BE8091}"/>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948671" y="5603726"/>
            <a:ext cx="1548003" cy="562123"/>
          </a:xfrm>
          <a:prstGeom prst="rect">
            <a:avLst/>
          </a:prstGeom>
        </p:spPr>
      </p:pic>
    </p:spTree>
    <p:extLst>
      <p:ext uri="{BB962C8B-B14F-4D97-AF65-F5344CB8AC3E}">
        <p14:creationId xmlns:p14="http://schemas.microsoft.com/office/powerpoint/2010/main" val="34175763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tor rubrik - gul">
    <p:bg>
      <p:bgPr>
        <a:solidFill>
          <a:schemeClr val="accent4"/>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A11B6B-8C23-BE7A-B8C2-AF9D28692060}"/>
              </a:ext>
            </a:extLst>
          </p:cNvPr>
          <p:cNvSpPr>
            <a:spLocks noGrp="1"/>
          </p:cNvSpPr>
          <p:nvPr>
            <p:ph type="ctrTitle" hasCustomPrompt="1"/>
          </p:nvPr>
        </p:nvSpPr>
        <p:spPr>
          <a:xfrm>
            <a:off x="695324" y="692149"/>
            <a:ext cx="9504363" cy="3865995"/>
          </a:xfrm>
        </p:spPr>
        <p:txBody>
          <a:bodyPr lIns="0" tIns="0" rIns="0" bIns="0" anchor="t" anchorCtr="0">
            <a:noAutofit/>
          </a:bodyPr>
          <a:lstStyle>
            <a:lvl1pPr algn="l">
              <a:lnSpc>
                <a:spcPts val="14500"/>
              </a:lnSpc>
              <a:defRPr sz="14500"/>
            </a:lvl1pPr>
          </a:lstStyle>
          <a:p>
            <a:r>
              <a:rPr lang="sv-SE" dirty="0"/>
              <a:t>skriv en rubrik</a:t>
            </a:r>
          </a:p>
        </p:txBody>
      </p:sp>
      <p:sp>
        <p:nvSpPr>
          <p:cNvPr id="3" name="Underrubrik 2">
            <a:extLst>
              <a:ext uri="{FF2B5EF4-FFF2-40B4-BE49-F238E27FC236}">
                <a16:creationId xmlns:a16="http://schemas.microsoft.com/office/drawing/2014/main" id="{B4448989-D817-5E95-1D06-D2B9A5B92766}"/>
              </a:ext>
            </a:extLst>
          </p:cNvPr>
          <p:cNvSpPr>
            <a:spLocks noGrp="1"/>
          </p:cNvSpPr>
          <p:nvPr>
            <p:ph type="subTitle" idx="1" hasCustomPrompt="1"/>
          </p:nvPr>
        </p:nvSpPr>
        <p:spPr>
          <a:xfrm>
            <a:off x="695325" y="4565363"/>
            <a:ext cx="8531177" cy="1600487"/>
          </a:xfrm>
        </p:spPr>
        <p:txBody>
          <a:bodyPr lIns="0" tIns="0" rIns="0" bIns="0">
            <a:noAutofit/>
          </a:bodyPr>
          <a:lstStyle>
            <a:lvl1pPr marL="0" indent="0" algn="l">
              <a:lnSpc>
                <a:spcPts val="2700"/>
              </a:lnSpc>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 här</a:t>
            </a:r>
          </a:p>
        </p:txBody>
      </p:sp>
      <p:pic>
        <p:nvPicPr>
          <p:cNvPr id="7" name="Bildobjekt 6">
            <a:extLst>
              <a:ext uri="{FF2B5EF4-FFF2-40B4-BE49-F238E27FC236}">
                <a16:creationId xmlns:a16="http://schemas.microsoft.com/office/drawing/2014/main" id="{80E5F49D-55D7-7CB8-DC2F-5EBE25784187}"/>
              </a:ext>
            </a:extLst>
          </p:cNvPr>
          <p:cNvPicPr>
            <a:picLocks noChangeAspect="1"/>
          </p:cNvPicPr>
          <p:nvPr userDrawn="1"/>
        </p:nvPicPr>
        <p:blipFill>
          <a:blip r:embed="rId2"/>
          <a:stretch>
            <a:fillRect/>
          </a:stretch>
        </p:blipFill>
        <p:spPr>
          <a:xfrm>
            <a:off x="9951566" y="5235734"/>
            <a:ext cx="1559291" cy="936000"/>
          </a:xfrm>
          <a:prstGeom prst="rect">
            <a:avLst/>
          </a:prstGeom>
        </p:spPr>
      </p:pic>
    </p:spTree>
    <p:extLst>
      <p:ext uri="{BB962C8B-B14F-4D97-AF65-F5344CB8AC3E}">
        <p14:creationId xmlns:p14="http://schemas.microsoft.com/office/powerpoint/2010/main" val="36297134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tor rubrik - grön">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A11B6B-8C23-BE7A-B8C2-AF9D28692060}"/>
              </a:ext>
            </a:extLst>
          </p:cNvPr>
          <p:cNvSpPr>
            <a:spLocks noGrp="1"/>
          </p:cNvSpPr>
          <p:nvPr>
            <p:ph type="ctrTitle" hasCustomPrompt="1"/>
          </p:nvPr>
        </p:nvSpPr>
        <p:spPr>
          <a:xfrm>
            <a:off x="695324" y="692149"/>
            <a:ext cx="9504363" cy="3865995"/>
          </a:xfrm>
        </p:spPr>
        <p:txBody>
          <a:bodyPr lIns="0" tIns="0" rIns="0" bIns="0" anchor="t" anchorCtr="0">
            <a:noAutofit/>
          </a:bodyPr>
          <a:lstStyle>
            <a:lvl1pPr algn="l">
              <a:lnSpc>
                <a:spcPts val="14500"/>
              </a:lnSpc>
              <a:defRPr sz="14500"/>
            </a:lvl1pPr>
          </a:lstStyle>
          <a:p>
            <a:r>
              <a:rPr lang="sv-SE" dirty="0"/>
              <a:t>skriv en rubrik</a:t>
            </a:r>
          </a:p>
        </p:txBody>
      </p:sp>
      <p:sp>
        <p:nvSpPr>
          <p:cNvPr id="3" name="Underrubrik 2">
            <a:extLst>
              <a:ext uri="{FF2B5EF4-FFF2-40B4-BE49-F238E27FC236}">
                <a16:creationId xmlns:a16="http://schemas.microsoft.com/office/drawing/2014/main" id="{B4448989-D817-5E95-1D06-D2B9A5B92766}"/>
              </a:ext>
            </a:extLst>
          </p:cNvPr>
          <p:cNvSpPr>
            <a:spLocks noGrp="1"/>
          </p:cNvSpPr>
          <p:nvPr>
            <p:ph type="subTitle" idx="1" hasCustomPrompt="1"/>
          </p:nvPr>
        </p:nvSpPr>
        <p:spPr>
          <a:xfrm>
            <a:off x="695325" y="4565363"/>
            <a:ext cx="8531177" cy="1600487"/>
          </a:xfrm>
        </p:spPr>
        <p:txBody>
          <a:bodyPr lIns="0" tIns="0" rIns="0" bIns="0">
            <a:noAutofit/>
          </a:bodyPr>
          <a:lstStyle>
            <a:lvl1pPr marL="0" indent="0" algn="l">
              <a:lnSpc>
                <a:spcPts val="2700"/>
              </a:lnSpc>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 här</a:t>
            </a:r>
          </a:p>
        </p:txBody>
      </p:sp>
      <p:pic>
        <p:nvPicPr>
          <p:cNvPr id="7" name="Bildobjekt 6">
            <a:extLst>
              <a:ext uri="{FF2B5EF4-FFF2-40B4-BE49-F238E27FC236}">
                <a16:creationId xmlns:a16="http://schemas.microsoft.com/office/drawing/2014/main" id="{80E5F49D-55D7-7CB8-DC2F-5EBE25784187}"/>
              </a:ext>
            </a:extLst>
          </p:cNvPr>
          <p:cNvPicPr>
            <a:picLocks noChangeAspect="1"/>
          </p:cNvPicPr>
          <p:nvPr userDrawn="1"/>
        </p:nvPicPr>
        <p:blipFill>
          <a:blip r:embed="rId2"/>
          <a:stretch>
            <a:fillRect/>
          </a:stretch>
        </p:blipFill>
        <p:spPr>
          <a:xfrm>
            <a:off x="9951566" y="5235734"/>
            <a:ext cx="1559291" cy="936000"/>
          </a:xfrm>
          <a:prstGeom prst="rect">
            <a:avLst/>
          </a:prstGeom>
        </p:spPr>
      </p:pic>
    </p:spTree>
    <p:extLst>
      <p:ext uri="{BB962C8B-B14F-4D97-AF65-F5344CB8AC3E}">
        <p14:creationId xmlns:p14="http://schemas.microsoft.com/office/powerpoint/2010/main" val="5479278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tor rubrik - ljuslila">
    <p:bg>
      <p:bgPr>
        <a:solidFill>
          <a:schemeClr val="accent3"/>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A11B6B-8C23-BE7A-B8C2-AF9D28692060}"/>
              </a:ext>
            </a:extLst>
          </p:cNvPr>
          <p:cNvSpPr>
            <a:spLocks noGrp="1"/>
          </p:cNvSpPr>
          <p:nvPr>
            <p:ph type="ctrTitle" hasCustomPrompt="1"/>
          </p:nvPr>
        </p:nvSpPr>
        <p:spPr>
          <a:xfrm>
            <a:off x="695324" y="692149"/>
            <a:ext cx="9504363" cy="3865995"/>
          </a:xfrm>
        </p:spPr>
        <p:txBody>
          <a:bodyPr lIns="0" tIns="0" rIns="0" bIns="0" anchor="t" anchorCtr="0">
            <a:noAutofit/>
          </a:bodyPr>
          <a:lstStyle>
            <a:lvl1pPr algn="l">
              <a:lnSpc>
                <a:spcPts val="14500"/>
              </a:lnSpc>
              <a:defRPr sz="14500"/>
            </a:lvl1pPr>
          </a:lstStyle>
          <a:p>
            <a:r>
              <a:rPr lang="sv-SE" dirty="0"/>
              <a:t>skriv en rubrik</a:t>
            </a:r>
          </a:p>
        </p:txBody>
      </p:sp>
      <p:sp>
        <p:nvSpPr>
          <p:cNvPr id="4" name="Underrubrik 2">
            <a:extLst>
              <a:ext uri="{FF2B5EF4-FFF2-40B4-BE49-F238E27FC236}">
                <a16:creationId xmlns:a16="http://schemas.microsoft.com/office/drawing/2014/main" id="{DE7BEE26-17B1-BBD9-FA15-711A6E23405A}"/>
              </a:ext>
            </a:extLst>
          </p:cNvPr>
          <p:cNvSpPr>
            <a:spLocks noGrp="1"/>
          </p:cNvSpPr>
          <p:nvPr>
            <p:ph type="subTitle" idx="1" hasCustomPrompt="1"/>
          </p:nvPr>
        </p:nvSpPr>
        <p:spPr>
          <a:xfrm>
            <a:off x="695325" y="4565363"/>
            <a:ext cx="8531177" cy="1600487"/>
          </a:xfrm>
        </p:spPr>
        <p:txBody>
          <a:bodyPr lIns="0" tIns="0" rIns="0" bIns="0">
            <a:noAutofit/>
          </a:bodyPr>
          <a:lstStyle>
            <a:lvl1pPr marL="0" indent="0" algn="l">
              <a:lnSpc>
                <a:spcPts val="2700"/>
              </a:lnSpc>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 här</a:t>
            </a:r>
          </a:p>
        </p:txBody>
      </p:sp>
      <p:pic>
        <p:nvPicPr>
          <p:cNvPr id="5" name="Bildobjekt 4">
            <a:extLst>
              <a:ext uri="{FF2B5EF4-FFF2-40B4-BE49-F238E27FC236}">
                <a16:creationId xmlns:a16="http://schemas.microsoft.com/office/drawing/2014/main" id="{06732E0F-6D67-C4BA-83CA-40B62BEB9989}"/>
              </a:ext>
            </a:extLst>
          </p:cNvPr>
          <p:cNvPicPr>
            <a:picLocks noChangeAspect="1"/>
          </p:cNvPicPr>
          <p:nvPr userDrawn="1"/>
        </p:nvPicPr>
        <p:blipFill>
          <a:blip r:embed="rId2"/>
          <a:stretch>
            <a:fillRect/>
          </a:stretch>
        </p:blipFill>
        <p:spPr>
          <a:xfrm>
            <a:off x="9951566" y="5235734"/>
            <a:ext cx="1559291" cy="936000"/>
          </a:xfrm>
          <a:prstGeom prst="rect">
            <a:avLst/>
          </a:prstGeom>
        </p:spPr>
      </p:pic>
    </p:spTree>
    <p:extLst>
      <p:ext uri="{BB962C8B-B14F-4D97-AF65-F5344CB8AC3E}">
        <p14:creationId xmlns:p14="http://schemas.microsoft.com/office/powerpoint/2010/main" val="16129152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Stor rubrik - klarblå">
    <p:bg>
      <p:bgPr>
        <a:solidFill>
          <a:schemeClr val="accent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A11B6B-8C23-BE7A-B8C2-AF9D28692060}"/>
              </a:ext>
            </a:extLst>
          </p:cNvPr>
          <p:cNvSpPr>
            <a:spLocks noGrp="1"/>
          </p:cNvSpPr>
          <p:nvPr>
            <p:ph type="ctrTitle" hasCustomPrompt="1"/>
          </p:nvPr>
        </p:nvSpPr>
        <p:spPr>
          <a:xfrm>
            <a:off x="695324" y="692149"/>
            <a:ext cx="10801351" cy="3865995"/>
          </a:xfrm>
        </p:spPr>
        <p:txBody>
          <a:bodyPr lIns="0" tIns="0" rIns="0" bIns="0" anchor="t" anchorCtr="0">
            <a:noAutofit/>
          </a:bodyPr>
          <a:lstStyle>
            <a:lvl1pPr algn="l">
              <a:lnSpc>
                <a:spcPts val="14500"/>
              </a:lnSpc>
              <a:defRPr sz="14500">
                <a:solidFill>
                  <a:schemeClr val="bg1"/>
                </a:solidFill>
              </a:defRPr>
            </a:lvl1pPr>
          </a:lstStyle>
          <a:p>
            <a:r>
              <a:rPr lang="sv-SE" dirty="0"/>
              <a:t>skriv en rubrik</a:t>
            </a:r>
          </a:p>
        </p:txBody>
      </p:sp>
      <p:sp>
        <p:nvSpPr>
          <p:cNvPr id="3" name="Underrubrik 2">
            <a:extLst>
              <a:ext uri="{FF2B5EF4-FFF2-40B4-BE49-F238E27FC236}">
                <a16:creationId xmlns:a16="http://schemas.microsoft.com/office/drawing/2014/main" id="{A29345C1-AA9A-5B41-ADBC-4F8B9253A0D4}"/>
              </a:ext>
            </a:extLst>
          </p:cNvPr>
          <p:cNvSpPr>
            <a:spLocks noGrp="1"/>
          </p:cNvSpPr>
          <p:nvPr>
            <p:ph type="subTitle" idx="1" hasCustomPrompt="1"/>
          </p:nvPr>
        </p:nvSpPr>
        <p:spPr>
          <a:xfrm>
            <a:off x="695325" y="4565363"/>
            <a:ext cx="8483399" cy="1600487"/>
          </a:xfrm>
        </p:spPr>
        <p:txBody>
          <a:bodyPr lIns="0" tIns="0" rIns="0" bIns="0">
            <a:noAutofit/>
          </a:bodyPr>
          <a:lstStyle>
            <a:lvl1pPr marL="0" indent="0" algn="l">
              <a:lnSpc>
                <a:spcPts val="2700"/>
              </a:lnSpc>
              <a:spcBef>
                <a:spcPts val="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 här</a:t>
            </a:r>
          </a:p>
        </p:txBody>
      </p:sp>
      <p:pic>
        <p:nvPicPr>
          <p:cNvPr id="6" name="Bildobjekt 5">
            <a:extLst>
              <a:ext uri="{FF2B5EF4-FFF2-40B4-BE49-F238E27FC236}">
                <a16:creationId xmlns:a16="http://schemas.microsoft.com/office/drawing/2014/main" id="{D504BF50-D533-EFE5-4BFD-09BC27A4A6A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951566" y="5234400"/>
            <a:ext cx="1559291" cy="933872"/>
          </a:xfrm>
          <a:prstGeom prst="rect">
            <a:avLst/>
          </a:prstGeom>
        </p:spPr>
      </p:pic>
    </p:spTree>
    <p:extLst>
      <p:ext uri="{BB962C8B-B14F-4D97-AF65-F5344CB8AC3E}">
        <p14:creationId xmlns:p14="http://schemas.microsoft.com/office/powerpoint/2010/main" val="9519098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Stor rubrik - mörkblå">
    <p:bg>
      <p:bgPr>
        <a:solidFill>
          <a:schemeClr val="tx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A11B6B-8C23-BE7A-B8C2-AF9D28692060}"/>
              </a:ext>
            </a:extLst>
          </p:cNvPr>
          <p:cNvSpPr>
            <a:spLocks noGrp="1"/>
          </p:cNvSpPr>
          <p:nvPr>
            <p:ph type="ctrTitle" hasCustomPrompt="1"/>
          </p:nvPr>
        </p:nvSpPr>
        <p:spPr>
          <a:xfrm>
            <a:off x="695324" y="692149"/>
            <a:ext cx="10801351" cy="3865995"/>
          </a:xfrm>
        </p:spPr>
        <p:txBody>
          <a:bodyPr lIns="0" tIns="0" rIns="0" bIns="0" anchor="t" anchorCtr="0">
            <a:noAutofit/>
          </a:bodyPr>
          <a:lstStyle>
            <a:lvl1pPr algn="l">
              <a:lnSpc>
                <a:spcPts val="14500"/>
              </a:lnSpc>
              <a:defRPr sz="14500">
                <a:solidFill>
                  <a:schemeClr val="bg1"/>
                </a:solidFill>
              </a:defRPr>
            </a:lvl1pPr>
          </a:lstStyle>
          <a:p>
            <a:r>
              <a:rPr lang="sv-SE" dirty="0"/>
              <a:t>skriv en rubrik</a:t>
            </a:r>
          </a:p>
        </p:txBody>
      </p:sp>
      <p:sp>
        <p:nvSpPr>
          <p:cNvPr id="3" name="Underrubrik 2">
            <a:extLst>
              <a:ext uri="{FF2B5EF4-FFF2-40B4-BE49-F238E27FC236}">
                <a16:creationId xmlns:a16="http://schemas.microsoft.com/office/drawing/2014/main" id="{A29345C1-AA9A-5B41-ADBC-4F8B9253A0D4}"/>
              </a:ext>
            </a:extLst>
          </p:cNvPr>
          <p:cNvSpPr>
            <a:spLocks noGrp="1"/>
          </p:cNvSpPr>
          <p:nvPr>
            <p:ph type="subTitle" idx="1" hasCustomPrompt="1"/>
          </p:nvPr>
        </p:nvSpPr>
        <p:spPr>
          <a:xfrm>
            <a:off x="695325" y="4565363"/>
            <a:ext cx="8483399" cy="1600487"/>
          </a:xfrm>
        </p:spPr>
        <p:txBody>
          <a:bodyPr lIns="0" tIns="0" rIns="0" bIns="0">
            <a:noAutofit/>
          </a:bodyPr>
          <a:lstStyle>
            <a:lvl1pPr marL="0" indent="0" algn="l">
              <a:lnSpc>
                <a:spcPts val="2700"/>
              </a:lnSpc>
              <a:spcBef>
                <a:spcPts val="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 här</a:t>
            </a:r>
          </a:p>
        </p:txBody>
      </p:sp>
      <p:pic>
        <p:nvPicPr>
          <p:cNvPr id="6" name="Bildobjekt 5">
            <a:extLst>
              <a:ext uri="{FF2B5EF4-FFF2-40B4-BE49-F238E27FC236}">
                <a16:creationId xmlns:a16="http://schemas.microsoft.com/office/drawing/2014/main" id="{D504BF50-D533-EFE5-4BFD-09BC27A4A6A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951566" y="5234400"/>
            <a:ext cx="1559291" cy="933872"/>
          </a:xfrm>
          <a:prstGeom prst="rect">
            <a:avLst/>
          </a:prstGeom>
        </p:spPr>
      </p:pic>
    </p:spTree>
    <p:extLst>
      <p:ext uri="{BB962C8B-B14F-4D97-AF65-F5344CB8AC3E}">
        <p14:creationId xmlns:p14="http://schemas.microsoft.com/office/powerpoint/2010/main" val="10453645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tor rubrik + text + bild U - beige">
    <p:bg>
      <p:bgPr>
        <a:solidFill>
          <a:schemeClr val="bg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A11B6B-8C23-BE7A-B8C2-AF9D28692060}"/>
              </a:ext>
            </a:extLst>
          </p:cNvPr>
          <p:cNvSpPr>
            <a:spLocks noGrp="1"/>
          </p:cNvSpPr>
          <p:nvPr>
            <p:ph type="ctrTitle" hasCustomPrompt="1"/>
          </p:nvPr>
        </p:nvSpPr>
        <p:spPr>
          <a:xfrm>
            <a:off x="695325" y="692150"/>
            <a:ext cx="5400676" cy="1843232"/>
          </a:xfrm>
        </p:spPr>
        <p:txBody>
          <a:bodyPr lIns="0" tIns="0" rIns="691200" bIns="0" anchor="t" anchorCtr="0">
            <a:noAutofit/>
          </a:bodyPr>
          <a:lstStyle>
            <a:lvl1pPr algn="l">
              <a:lnSpc>
                <a:spcPts val="7200"/>
              </a:lnSpc>
              <a:defRPr sz="7200">
                <a:solidFill>
                  <a:schemeClr val="tx1"/>
                </a:solidFill>
              </a:defRPr>
            </a:lvl1pPr>
          </a:lstStyle>
          <a:p>
            <a:r>
              <a:rPr lang="sv-SE" dirty="0"/>
              <a:t>skriv en rubrik</a:t>
            </a:r>
          </a:p>
        </p:txBody>
      </p:sp>
      <p:sp>
        <p:nvSpPr>
          <p:cNvPr id="8" name="Underrubrik 7">
            <a:extLst>
              <a:ext uri="{FF2B5EF4-FFF2-40B4-BE49-F238E27FC236}">
                <a16:creationId xmlns:a16="http://schemas.microsoft.com/office/drawing/2014/main" id="{5234CBCA-42D1-A710-11B5-47921EBF6E9C}"/>
              </a:ext>
            </a:extLst>
          </p:cNvPr>
          <p:cNvSpPr>
            <a:spLocks noGrp="1"/>
          </p:cNvSpPr>
          <p:nvPr>
            <p:ph type="subTitle" idx="1" hasCustomPrompt="1"/>
          </p:nvPr>
        </p:nvSpPr>
        <p:spPr>
          <a:xfrm>
            <a:off x="695325" y="2926080"/>
            <a:ext cx="5400675" cy="3239769"/>
          </a:xfrm>
          <a:custGeom>
            <a:avLst/>
            <a:gdLst>
              <a:gd name="connsiteX0" fmla="*/ 0 w 5400675"/>
              <a:gd name="connsiteY0" fmla="*/ 0 h 3239769"/>
              <a:gd name="connsiteX1" fmla="*/ 5400675 w 5400675"/>
              <a:gd name="connsiteY1" fmla="*/ 0 h 3239769"/>
              <a:gd name="connsiteX2" fmla="*/ 5400675 w 5400675"/>
              <a:gd name="connsiteY2" fmla="*/ 3239769 h 3239769"/>
              <a:gd name="connsiteX3" fmla="*/ 2055495 w 5400675"/>
              <a:gd name="connsiteY3" fmla="*/ 3239769 h 3239769"/>
              <a:gd name="connsiteX4" fmla="*/ 2055495 w 5400675"/>
              <a:gd name="connsiteY4" fmla="*/ 1813560 h 3239769"/>
              <a:gd name="connsiteX5" fmla="*/ 0 w 5400675"/>
              <a:gd name="connsiteY5" fmla="*/ 1813560 h 323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675" h="3239769">
                <a:moveTo>
                  <a:pt x="0" y="0"/>
                </a:moveTo>
                <a:lnTo>
                  <a:pt x="5400675" y="0"/>
                </a:lnTo>
                <a:lnTo>
                  <a:pt x="5400675" y="3239769"/>
                </a:lnTo>
                <a:lnTo>
                  <a:pt x="2055495" y="3239769"/>
                </a:lnTo>
                <a:lnTo>
                  <a:pt x="2055495" y="1813560"/>
                </a:lnTo>
                <a:lnTo>
                  <a:pt x="0" y="1813560"/>
                </a:lnTo>
                <a:close/>
              </a:path>
            </a:pathLst>
          </a:custGeom>
          <a:noFill/>
        </p:spPr>
        <p:txBody>
          <a:bodyPr wrap="square" lIns="0" tIns="0" rIns="691200" bIns="0">
            <a:noAutofit/>
          </a:bodyPr>
          <a:lstStyle>
            <a:lvl1pPr marL="0" indent="0" algn="l">
              <a:lnSpc>
                <a:spcPts val="2300"/>
              </a:lnSpc>
              <a:spcBef>
                <a:spcPts val="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 här</a:t>
            </a:r>
          </a:p>
        </p:txBody>
      </p:sp>
      <p:sp>
        <p:nvSpPr>
          <p:cNvPr id="5" name="Platshållare för bild 4">
            <a:extLst>
              <a:ext uri="{FF2B5EF4-FFF2-40B4-BE49-F238E27FC236}">
                <a16:creationId xmlns:a16="http://schemas.microsoft.com/office/drawing/2014/main" id="{9F6B77EB-3085-CEDA-7BDE-0EC8BC6BEA9E}"/>
              </a:ext>
            </a:extLst>
          </p:cNvPr>
          <p:cNvSpPr>
            <a:spLocks noGrp="1"/>
          </p:cNvSpPr>
          <p:nvPr>
            <p:ph type="pic" sz="quarter" idx="10" hasCustomPrompt="1"/>
          </p:nvPr>
        </p:nvSpPr>
        <p:spPr>
          <a:xfrm>
            <a:off x="6096000" y="0"/>
            <a:ext cx="6096000" cy="6858000"/>
          </a:xfrm>
          <a:solidFill>
            <a:schemeClr val="bg2"/>
          </a:solidFill>
        </p:spPr>
        <p:txBody>
          <a:bodyPr lIns="684000" tIns="684000" rIns="90000" bIns="46800"/>
          <a:lstStyle>
            <a:lvl1pPr marL="0" indent="0">
              <a:buNone/>
              <a:defRPr/>
            </a:lvl1pPr>
          </a:lstStyle>
          <a:p>
            <a:r>
              <a:rPr lang="sv-SE" dirty="0"/>
              <a:t>Infoga bild</a:t>
            </a:r>
          </a:p>
        </p:txBody>
      </p:sp>
      <p:pic>
        <p:nvPicPr>
          <p:cNvPr id="6" name="Bildobjekt 5">
            <a:extLst>
              <a:ext uri="{FF2B5EF4-FFF2-40B4-BE49-F238E27FC236}">
                <a16:creationId xmlns:a16="http://schemas.microsoft.com/office/drawing/2014/main" id="{4CBD28DD-3DDB-4678-7EA9-6A4CEC03A0D6}"/>
              </a:ext>
            </a:extLst>
          </p:cNvPr>
          <p:cNvPicPr>
            <a:picLocks noChangeAspect="1"/>
          </p:cNvPicPr>
          <p:nvPr userDrawn="1"/>
        </p:nvPicPr>
        <p:blipFill>
          <a:blip r:embed="rId2"/>
          <a:stretch>
            <a:fillRect/>
          </a:stretch>
        </p:blipFill>
        <p:spPr>
          <a:xfrm>
            <a:off x="695325" y="5235734"/>
            <a:ext cx="1559291" cy="936000"/>
          </a:xfrm>
          <a:prstGeom prst="rect">
            <a:avLst/>
          </a:prstGeom>
        </p:spPr>
      </p:pic>
    </p:spTree>
    <p:extLst>
      <p:ext uri="{BB962C8B-B14F-4D97-AF65-F5344CB8AC3E}">
        <p14:creationId xmlns:p14="http://schemas.microsoft.com/office/powerpoint/2010/main" val="12354575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tor rubrik + text + bild - beige">
    <p:bg>
      <p:bgPr>
        <a:solidFill>
          <a:schemeClr val="bg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A11B6B-8C23-BE7A-B8C2-AF9D28692060}"/>
              </a:ext>
            </a:extLst>
          </p:cNvPr>
          <p:cNvSpPr>
            <a:spLocks noGrp="1"/>
          </p:cNvSpPr>
          <p:nvPr>
            <p:ph type="ctrTitle" hasCustomPrompt="1"/>
          </p:nvPr>
        </p:nvSpPr>
        <p:spPr>
          <a:xfrm>
            <a:off x="695325" y="692150"/>
            <a:ext cx="5400676" cy="1843232"/>
          </a:xfrm>
        </p:spPr>
        <p:txBody>
          <a:bodyPr lIns="0" tIns="0" rIns="691200" bIns="0" anchor="t" anchorCtr="0">
            <a:noAutofit/>
          </a:bodyPr>
          <a:lstStyle>
            <a:lvl1pPr algn="l">
              <a:lnSpc>
                <a:spcPts val="7200"/>
              </a:lnSpc>
              <a:defRPr sz="7200">
                <a:solidFill>
                  <a:schemeClr val="tx1"/>
                </a:solidFill>
              </a:defRPr>
            </a:lvl1pPr>
          </a:lstStyle>
          <a:p>
            <a:r>
              <a:rPr lang="sv-SE" dirty="0"/>
              <a:t>skriv en rubrik</a:t>
            </a:r>
          </a:p>
        </p:txBody>
      </p:sp>
      <p:sp>
        <p:nvSpPr>
          <p:cNvPr id="3" name="Underrubrik 2">
            <a:extLst>
              <a:ext uri="{FF2B5EF4-FFF2-40B4-BE49-F238E27FC236}">
                <a16:creationId xmlns:a16="http://schemas.microsoft.com/office/drawing/2014/main" id="{A29345C1-AA9A-5B41-ADBC-4F8B9253A0D4}"/>
              </a:ext>
            </a:extLst>
          </p:cNvPr>
          <p:cNvSpPr>
            <a:spLocks noGrp="1"/>
          </p:cNvSpPr>
          <p:nvPr>
            <p:ph type="subTitle" idx="1" hasCustomPrompt="1"/>
          </p:nvPr>
        </p:nvSpPr>
        <p:spPr>
          <a:xfrm>
            <a:off x="695325" y="2926080"/>
            <a:ext cx="5400675" cy="3239769"/>
          </a:xfrm>
        </p:spPr>
        <p:txBody>
          <a:bodyPr lIns="0" tIns="0" rIns="691200" bIns="0">
            <a:noAutofit/>
          </a:bodyPr>
          <a:lstStyle>
            <a:lvl1pPr marL="0" indent="0" algn="l">
              <a:lnSpc>
                <a:spcPts val="2300"/>
              </a:lnSpc>
              <a:spcBef>
                <a:spcPts val="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 här</a:t>
            </a:r>
          </a:p>
        </p:txBody>
      </p:sp>
      <p:sp>
        <p:nvSpPr>
          <p:cNvPr id="9" name="Platshållare för bild 8">
            <a:extLst>
              <a:ext uri="{FF2B5EF4-FFF2-40B4-BE49-F238E27FC236}">
                <a16:creationId xmlns:a16="http://schemas.microsoft.com/office/drawing/2014/main" id="{0A8AFC02-2F50-FBF7-16DA-94423F3388D7}"/>
              </a:ext>
            </a:extLst>
          </p:cNvPr>
          <p:cNvSpPr>
            <a:spLocks noGrp="1"/>
          </p:cNvSpPr>
          <p:nvPr>
            <p:ph type="pic" sz="quarter" idx="10" hasCustomPrompt="1"/>
          </p:nvPr>
        </p:nvSpPr>
        <p:spPr>
          <a:xfrm>
            <a:off x="6096000" y="0"/>
            <a:ext cx="6096000" cy="6858000"/>
          </a:xfrm>
          <a:custGeom>
            <a:avLst/>
            <a:gdLst>
              <a:gd name="connsiteX0" fmla="*/ 3861479 w 6096000"/>
              <a:gd name="connsiteY0" fmla="*/ 5240650 h 6858000"/>
              <a:gd name="connsiteX1" fmla="*/ 3861479 w 6096000"/>
              <a:gd name="connsiteY1" fmla="*/ 5618090 h 6858000"/>
              <a:gd name="connsiteX2" fmla="*/ 3861479 w 6096000"/>
              <a:gd name="connsiteY2" fmla="*/ 5786308 h 6858000"/>
              <a:gd name="connsiteX3" fmla="*/ 3861479 w 6096000"/>
              <a:gd name="connsiteY3" fmla="*/ 6164799 h 6858000"/>
              <a:gd name="connsiteX4" fmla="*/ 5401515 w 6096000"/>
              <a:gd name="connsiteY4" fmla="*/ 6164799 h 6858000"/>
              <a:gd name="connsiteX5" fmla="*/ 5401515 w 6096000"/>
              <a:gd name="connsiteY5" fmla="*/ 5618090 h 6858000"/>
              <a:gd name="connsiteX6" fmla="*/ 4937740 w 6096000"/>
              <a:gd name="connsiteY6" fmla="*/ 5618090 h 6858000"/>
              <a:gd name="connsiteX7" fmla="*/ 4937740 w 6096000"/>
              <a:gd name="connsiteY7" fmla="*/ 5240650 h 6858000"/>
              <a:gd name="connsiteX8" fmla="*/ 0 w 6096000"/>
              <a:gd name="connsiteY8" fmla="*/ 0 h 6858000"/>
              <a:gd name="connsiteX9" fmla="*/ 6096000 w 6096000"/>
              <a:gd name="connsiteY9" fmla="*/ 0 h 6858000"/>
              <a:gd name="connsiteX10" fmla="*/ 6096000 w 6096000"/>
              <a:gd name="connsiteY10" fmla="*/ 6858000 h 6858000"/>
              <a:gd name="connsiteX11" fmla="*/ 0 w 6096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96000" h="6858000">
                <a:moveTo>
                  <a:pt x="3861479" y="5240650"/>
                </a:moveTo>
                <a:lnTo>
                  <a:pt x="3861479" y="5618090"/>
                </a:lnTo>
                <a:lnTo>
                  <a:pt x="3861479" y="5786308"/>
                </a:lnTo>
                <a:lnTo>
                  <a:pt x="3861479" y="6164799"/>
                </a:lnTo>
                <a:lnTo>
                  <a:pt x="5401515" y="6164799"/>
                </a:lnTo>
                <a:lnTo>
                  <a:pt x="5401515" y="5618090"/>
                </a:lnTo>
                <a:lnTo>
                  <a:pt x="4937740" y="5618090"/>
                </a:lnTo>
                <a:lnTo>
                  <a:pt x="4937740" y="5240650"/>
                </a:lnTo>
                <a:close/>
                <a:moveTo>
                  <a:pt x="0" y="0"/>
                </a:moveTo>
                <a:lnTo>
                  <a:pt x="6096000" y="0"/>
                </a:lnTo>
                <a:lnTo>
                  <a:pt x="6096000" y="6858000"/>
                </a:lnTo>
                <a:lnTo>
                  <a:pt x="0" y="6858000"/>
                </a:lnTo>
                <a:close/>
              </a:path>
            </a:pathLst>
          </a:custGeom>
          <a:solidFill>
            <a:schemeClr val="bg2"/>
          </a:solidFill>
        </p:spPr>
        <p:txBody>
          <a:bodyPr wrap="square" lIns="684000" tIns="684000" rIns="90000">
            <a:noAutofit/>
          </a:bodyPr>
          <a:lstStyle>
            <a:lvl1pPr marL="0" indent="0">
              <a:buNone/>
              <a:defRPr/>
            </a:lvl1pPr>
          </a:lstStyle>
          <a:p>
            <a:r>
              <a:rPr lang="sv-SE" dirty="0"/>
              <a:t>Infoga bild</a:t>
            </a:r>
          </a:p>
        </p:txBody>
      </p:sp>
      <p:pic>
        <p:nvPicPr>
          <p:cNvPr id="10" name="Bildobjekt 9">
            <a:extLst>
              <a:ext uri="{FF2B5EF4-FFF2-40B4-BE49-F238E27FC236}">
                <a16:creationId xmlns:a16="http://schemas.microsoft.com/office/drawing/2014/main" id="{0D21CB7A-B572-4638-53E6-DBEAC5793F31}"/>
              </a:ext>
            </a:extLst>
          </p:cNvPr>
          <p:cNvPicPr>
            <a:picLocks noChangeAspect="1"/>
          </p:cNvPicPr>
          <p:nvPr userDrawn="1"/>
        </p:nvPicPr>
        <p:blipFill>
          <a:blip r:embed="rId2"/>
          <a:stretch>
            <a:fillRect/>
          </a:stretch>
        </p:blipFill>
        <p:spPr>
          <a:xfrm>
            <a:off x="9951566" y="5235734"/>
            <a:ext cx="1559291" cy="936000"/>
          </a:xfrm>
          <a:prstGeom prst="rect">
            <a:avLst/>
          </a:prstGeom>
        </p:spPr>
      </p:pic>
    </p:spTree>
    <p:extLst>
      <p:ext uri="{BB962C8B-B14F-4D97-AF65-F5344CB8AC3E}">
        <p14:creationId xmlns:p14="http://schemas.microsoft.com/office/powerpoint/2010/main" val="31092483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tor rubrik + text + bild - gul">
    <p:bg>
      <p:bgPr>
        <a:solidFill>
          <a:schemeClr val="accent4"/>
        </a:solidFill>
        <a:effectLst/>
      </p:bgPr>
    </p:bg>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4269CF13-F8D3-C270-35FD-58049638F3E6}"/>
              </a:ext>
            </a:extLst>
          </p:cNvPr>
          <p:cNvSpPr>
            <a:spLocks noGrp="1"/>
          </p:cNvSpPr>
          <p:nvPr>
            <p:ph type="ctrTitle" hasCustomPrompt="1"/>
          </p:nvPr>
        </p:nvSpPr>
        <p:spPr>
          <a:xfrm>
            <a:off x="695325" y="692150"/>
            <a:ext cx="5400676" cy="1843232"/>
          </a:xfrm>
        </p:spPr>
        <p:txBody>
          <a:bodyPr lIns="0" tIns="0" rIns="691200" bIns="0" anchor="t" anchorCtr="0">
            <a:noAutofit/>
          </a:bodyPr>
          <a:lstStyle>
            <a:lvl1pPr algn="l">
              <a:lnSpc>
                <a:spcPts val="7200"/>
              </a:lnSpc>
              <a:defRPr sz="7200">
                <a:solidFill>
                  <a:schemeClr val="tx1"/>
                </a:solidFill>
              </a:defRPr>
            </a:lvl1pPr>
          </a:lstStyle>
          <a:p>
            <a:r>
              <a:rPr lang="sv-SE" dirty="0"/>
              <a:t>skriv en rubrik</a:t>
            </a:r>
          </a:p>
        </p:txBody>
      </p:sp>
      <p:sp>
        <p:nvSpPr>
          <p:cNvPr id="6" name="Underrubrik 2">
            <a:extLst>
              <a:ext uri="{FF2B5EF4-FFF2-40B4-BE49-F238E27FC236}">
                <a16:creationId xmlns:a16="http://schemas.microsoft.com/office/drawing/2014/main" id="{C25C6A46-88A7-B9B5-9CB5-4A87021A945C}"/>
              </a:ext>
            </a:extLst>
          </p:cNvPr>
          <p:cNvSpPr>
            <a:spLocks noGrp="1"/>
          </p:cNvSpPr>
          <p:nvPr>
            <p:ph type="subTitle" idx="1" hasCustomPrompt="1"/>
          </p:nvPr>
        </p:nvSpPr>
        <p:spPr>
          <a:xfrm>
            <a:off x="695325" y="2926080"/>
            <a:ext cx="5400675" cy="3239769"/>
          </a:xfrm>
        </p:spPr>
        <p:txBody>
          <a:bodyPr lIns="0" tIns="0" rIns="691200" bIns="0">
            <a:noAutofit/>
          </a:bodyPr>
          <a:lstStyle>
            <a:lvl1pPr marL="0" indent="0" algn="l">
              <a:lnSpc>
                <a:spcPts val="2300"/>
              </a:lnSpc>
              <a:spcBef>
                <a:spcPts val="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 här</a:t>
            </a:r>
          </a:p>
        </p:txBody>
      </p:sp>
      <p:sp>
        <p:nvSpPr>
          <p:cNvPr id="2" name="Platshållare för bild 1">
            <a:extLst>
              <a:ext uri="{FF2B5EF4-FFF2-40B4-BE49-F238E27FC236}">
                <a16:creationId xmlns:a16="http://schemas.microsoft.com/office/drawing/2014/main" id="{97CB8D8E-E68C-840F-DEE4-B0535CD0F833}"/>
              </a:ext>
            </a:extLst>
          </p:cNvPr>
          <p:cNvSpPr>
            <a:spLocks noGrp="1"/>
          </p:cNvSpPr>
          <p:nvPr>
            <p:ph type="pic" sz="quarter" idx="10" hasCustomPrompt="1"/>
          </p:nvPr>
        </p:nvSpPr>
        <p:spPr>
          <a:xfrm>
            <a:off x="6096000" y="0"/>
            <a:ext cx="6096000" cy="6858000"/>
          </a:xfrm>
          <a:custGeom>
            <a:avLst/>
            <a:gdLst>
              <a:gd name="connsiteX0" fmla="*/ 3861479 w 6096000"/>
              <a:gd name="connsiteY0" fmla="*/ 5240650 h 6858000"/>
              <a:gd name="connsiteX1" fmla="*/ 3861479 w 6096000"/>
              <a:gd name="connsiteY1" fmla="*/ 5618090 h 6858000"/>
              <a:gd name="connsiteX2" fmla="*/ 3861479 w 6096000"/>
              <a:gd name="connsiteY2" fmla="*/ 5786308 h 6858000"/>
              <a:gd name="connsiteX3" fmla="*/ 3861479 w 6096000"/>
              <a:gd name="connsiteY3" fmla="*/ 6164799 h 6858000"/>
              <a:gd name="connsiteX4" fmla="*/ 5401515 w 6096000"/>
              <a:gd name="connsiteY4" fmla="*/ 6164799 h 6858000"/>
              <a:gd name="connsiteX5" fmla="*/ 5401515 w 6096000"/>
              <a:gd name="connsiteY5" fmla="*/ 5618090 h 6858000"/>
              <a:gd name="connsiteX6" fmla="*/ 4937740 w 6096000"/>
              <a:gd name="connsiteY6" fmla="*/ 5618090 h 6858000"/>
              <a:gd name="connsiteX7" fmla="*/ 4937740 w 6096000"/>
              <a:gd name="connsiteY7" fmla="*/ 5240650 h 6858000"/>
              <a:gd name="connsiteX8" fmla="*/ 0 w 6096000"/>
              <a:gd name="connsiteY8" fmla="*/ 0 h 6858000"/>
              <a:gd name="connsiteX9" fmla="*/ 6096000 w 6096000"/>
              <a:gd name="connsiteY9" fmla="*/ 0 h 6858000"/>
              <a:gd name="connsiteX10" fmla="*/ 6096000 w 6096000"/>
              <a:gd name="connsiteY10" fmla="*/ 6858000 h 6858000"/>
              <a:gd name="connsiteX11" fmla="*/ 0 w 6096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96000" h="6858000">
                <a:moveTo>
                  <a:pt x="3861479" y="5240650"/>
                </a:moveTo>
                <a:lnTo>
                  <a:pt x="3861479" y="5618090"/>
                </a:lnTo>
                <a:lnTo>
                  <a:pt x="3861479" y="5786308"/>
                </a:lnTo>
                <a:lnTo>
                  <a:pt x="3861479" y="6164799"/>
                </a:lnTo>
                <a:lnTo>
                  <a:pt x="5401515" y="6164799"/>
                </a:lnTo>
                <a:lnTo>
                  <a:pt x="5401515" y="5618090"/>
                </a:lnTo>
                <a:lnTo>
                  <a:pt x="4937740" y="5618090"/>
                </a:lnTo>
                <a:lnTo>
                  <a:pt x="4937740" y="5240650"/>
                </a:lnTo>
                <a:close/>
                <a:moveTo>
                  <a:pt x="0" y="0"/>
                </a:moveTo>
                <a:lnTo>
                  <a:pt x="6096000" y="0"/>
                </a:lnTo>
                <a:lnTo>
                  <a:pt x="6096000" y="6858000"/>
                </a:lnTo>
                <a:lnTo>
                  <a:pt x="0" y="6858000"/>
                </a:lnTo>
                <a:close/>
              </a:path>
            </a:pathLst>
          </a:custGeom>
          <a:solidFill>
            <a:schemeClr val="accent4"/>
          </a:solidFill>
        </p:spPr>
        <p:txBody>
          <a:bodyPr wrap="square" lIns="684000" tIns="684000" rIns="90000">
            <a:noAutofit/>
          </a:bodyPr>
          <a:lstStyle>
            <a:lvl1pPr marL="0" indent="0">
              <a:buNone/>
              <a:defRPr/>
            </a:lvl1pPr>
          </a:lstStyle>
          <a:p>
            <a:r>
              <a:rPr lang="sv-SE" dirty="0"/>
              <a:t>Infoga bild</a:t>
            </a:r>
          </a:p>
        </p:txBody>
      </p:sp>
      <p:pic>
        <p:nvPicPr>
          <p:cNvPr id="3" name="Bildobjekt 2">
            <a:extLst>
              <a:ext uri="{FF2B5EF4-FFF2-40B4-BE49-F238E27FC236}">
                <a16:creationId xmlns:a16="http://schemas.microsoft.com/office/drawing/2014/main" id="{8F15D667-738E-2C56-E6DB-C2A124ACCAD4}"/>
              </a:ext>
            </a:extLst>
          </p:cNvPr>
          <p:cNvPicPr>
            <a:picLocks noChangeAspect="1"/>
          </p:cNvPicPr>
          <p:nvPr userDrawn="1"/>
        </p:nvPicPr>
        <p:blipFill>
          <a:blip r:embed="rId2"/>
          <a:stretch>
            <a:fillRect/>
          </a:stretch>
        </p:blipFill>
        <p:spPr>
          <a:xfrm>
            <a:off x="9951566" y="5235734"/>
            <a:ext cx="1559291" cy="936000"/>
          </a:xfrm>
          <a:prstGeom prst="rect">
            <a:avLst/>
          </a:prstGeom>
        </p:spPr>
      </p:pic>
    </p:spTree>
    <p:extLst>
      <p:ext uri="{BB962C8B-B14F-4D97-AF65-F5344CB8AC3E}">
        <p14:creationId xmlns:p14="http://schemas.microsoft.com/office/powerpoint/2010/main" val="22439388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tor rubrik + text + bild - grön">
    <p:bg>
      <p:bgPr>
        <a:solidFill>
          <a:schemeClr val="accent1"/>
        </a:solidFill>
        <a:effectLst/>
      </p:bgPr>
    </p:bg>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4269CF13-F8D3-C270-35FD-58049638F3E6}"/>
              </a:ext>
            </a:extLst>
          </p:cNvPr>
          <p:cNvSpPr>
            <a:spLocks noGrp="1"/>
          </p:cNvSpPr>
          <p:nvPr>
            <p:ph type="ctrTitle" hasCustomPrompt="1"/>
          </p:nvPr>
        </p:nvSpPr>
        <p:spPr>
          <a:xfrm>
            <a:off x="695325" y="692150"/>
            <a:ext cx="5400676" cy="1843232"/>
          </a:xfrm>
        </p:spPr>
        <p:txBody>
          <a:bodyPr lIns="0" tIns="0" rIns="691200" bIns="0" anchor="t" anchorCtr="0">
            <a:noAutofit/>
          </a:bodyPr>
          <a:lstStyle>
            <a:lvl1pPr algn="l">
              <a:lnSpc>
                <a:spcPts val="7200"/>
              </a:lnSpc>
              <a:defRPr sz="7200">
                <a:solidFill>
                  <a:schemeClr val="tx1"/>
                </a:solidFill>
              </a:defRPr>
            </a:lvl1pPr>
          </a:lstStyle>
          <a:p>
            <a:r>
              <a:rPr lang="sv-SE" dirty="0"/>
              <a:t>skriv en rubrik</a:t>
            </a:r>
          </a:p>
        </p:txBody>
      </p:sp>
      <p:sp>
        <p:nvSpPr>
          <p:cNvPr id="6" name="Underrubrik 2">
            <a:extLst>
              <a:ext uri="{FF2B5EF4-FFF2-40B4-BE49-F238E27FC236}">
                <a16:creationId xmlns:a16="http://schemas.microsoft.com/office/drawing/2014/main" id="{C25C6A46-88A7-B9B5-9CB5-4A87021A945C}"/>
              </a:ext>
            </a:extLst>
          </p:cNvPr>
          <p:cNvSpPr>
            <a:spLocks noGrp="1"/>
          </p:cNvSpPr>
          <p:nvPr>
            <p:ph type="subTitle" idx="1" hasCustomPrompt="1"/>
          </p:nvPr>
        </p:nvSpPr>
        <p:spPr>
          <a:xfrm>
            <a:off x="695325" y="2926080"/>
            <a:ext cx="5400675" cy="3239769"/>
          </a:xfrm>
        </p:spPr>
        <p:txBody>
          <a:bodyPr lIns="0" tIns="0" rIns="691200" bIns="0">
            <a:noAutofit/>
          </a:bodyPr>
          <a:lstStyle>
            <a:lvl1pPr marL="0" indent="0" algn="l">
              <a:lnSpc>
                <a:spcPts val="2300"/>
              </a:lnSpc>
              <a:spcBef>
                <a:spcPts val="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 här</a:t>
            </a:r>
          </a:p>
        </p:txBody>
      </p:sp>
      <p:sp>
        <p:nvSpPr>
          <p:cNvPr id="2" name="Platshållare för bild 1">
            <a:extLst>
              <a:ext uri="{FF2B5EF4-FFF2-40B4-BE49-F238E27FC236}">
                <a16:creationId xmlns:a16="http://schemas.microsoft.com/office/drawing/2014/main" id="{97CB8D8E-E68C-840F-DEE4-B0535CD0F833}"/>
              </a:ext>
            </a:extLst>
          </p:cNvPr>
          <p:cNvSpPr>
            <a:spLocks noGrp="1"/>
          </p:cNvSpPr>
          <p:nvPr>
            <p:ph type="pic" sz="quarter" idx="10" hasCustomPrompt="1"/>
          </p:nvPr>
        </p:nvSpPr>
        <p:spPr>
          <a:xfrm>
            <a:off x="6096000" y="0"/>
            <a:ext cx="6096000" cy="6858000"/>
          </a:xfrm>
          <a:custGeom>
            <a:avLst/>
            <a:gdLst>
              <a:gd name="connsiteX0" fmla="*/ 3861479 w 6096000"/>
              <a:gd name="connsiteY0" fmla="*/ 5240650 h 6858000"/>
              <a:gd name="connsiteX1" fmla="*/ 3861479 w 6096000"/>
              <a:gd name="connsiteY1" fmla="*/ 5618090 h 6858000"/>
              <a:gd name="connsiteX2" fmla="*/ 3861479 w 6096000"/>
              <a:gd name="connsiteY2" fmla="*/ 5786308 h 6858000"/>
              <a:gd name="connsiteX3" fmla="*/ 3861479 w 6096000"/>
              <a:gd name="connsiteY3" fmla="*/ 6164799 h 6858000"/>
              <a:gd name="connsiteX4" fmla="*/ 5401515 w 6096000"/>
              <a:gd name="connsiteY4" fmla="*/ 6164799 h 6858000"/>
              <a:gd name="connsiteX5" fmla="*/ 5401515 w 6096000"/>
              <a:gd name="connsiteY5" fmla="*/ 5618090 h 6858000"/>
              <a:gd name="connsiteX6" fmla="*/ 4937740 w 6096000"/>
              <a:gd name="connsiteY6" fmla="*/ 5618090 h 6858000"/>
              <a:gd name="connsiteX7" fmla="*/ 4937740 w 6096000"/>
              <a:gd name="connsiteY7" fmla="*/ 5240650 h 6858000"/>
              <a:gd name="connsiteX8" fmla="*/ 0 w 6096000"/>
              <a:gd name="connsiteY8" fmla="*/ 0 h 6858000"/>
              <a:gd name="connsiteX9" fmla="*/ 6096000 w 6096000"/>
              <a:gd name="connsiteY9" fmla="*/ 0 h 6858000"/>
              <a:gd name="connsiteX10" fmla="*/ 6096000 w 6096000"/>
              <a:gd name="connsiteY10" fmla="*/ 6858000 h 6858000"/>
              <a:gd name="connsiteX11" fmla="*/ 0 w 6096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96000" h="6858000">
                <a:moveTo>
                  <a:pt x="3861479" y="5240650"/>
                </a:moveTo>
                <a:lnTo>
                  <a:pt x="3861479" y="5618090"/>
                </a:lnTo>
                <a:lnTo>
                  <a:pt x="3861479" y="5786308"/>
                </a:lnTo>
                <a:lnTo>
                  <a:pt x="3861479" y="6164799"/>
                </a:lnTo>
                <a:lnTo>
                  <a:pt x="5401515" y="6164799"/>
                </a:lnTo>
                <a:lnTo>
                  <a:pt x="5401515" y="5618090"/>
                </a:lnTo>
                <a:lnTo>
                  <a:pt x="4937740" y="5618090"/>
                </a:lnTo>
                <a:lnTo>
                  <a:pt x="4937740" y="5240650"/>
                </a:lnTo>
                <a:close/>
                <a:moveTo>
                  <a:pt x="0" y="0"/>
                </a:moveTo>
                <a:lnTo>
                  <a:pt x="6096000" y="0"/>
                </a:lnTo>
                <a:lnTo>
                  <a:pt x="6096000" y="6858000"/>
                </a:lnTo>
                <a:lnTo>
                  <a:pt x="0" y="6858000"/>
                </a:lnTo>
                <a:close/>
              </a:path>
            </a:pathLst>
          </a:custGeom>
          <a:solidFill>
            <a:schemeClr val="accent1"/>
          </a:solidFill>
        </p:spPr>
        <p:txBody>
          <a:bodyPr wrap="square" lIns="684000" tIns="684000" rIns="90000">
            <a:noAutofit/>
          </a:bodyPr>
          <a:lstStyle>
            <a:lvl1pPr marL="0" indent="0">
              <a:buNone/>
              <a:defRPr/>
            </a:lvl1pPr>
          </a:lstStyle>
          <a:p>
            <a:r>
              <a:rPr lang="sv-SE" dirty="0"/>
              <a:t>Infoga bild</a:t>
            </a:r>
          </a:p>
        </p:txBody>
      </p:sp>
      <p:pic>
        <p:nvPicPr>
          <p:cNvPr id="3" name="Bildobjekt 2">
            <a:extLst>
              <a:ext uri="{FF2B5EF4-FFF2-40B4-BE49-F238E27FC236}">
                <a16:creationId xmlns:a16="http://schemas.microsoft.com/office/drawing/2014/main" id="{8F15D667-738E-2C56-E6DB-C2A124ACCAD4}"/>
              </a:ext>
            </a:extLst>
          </p:cNvPr>
          <p:cNvPicPr>
            <a:picLocks noChangeAspect="1"/>
          </p:cNvPicPr>
          <p:nvPr userDrawn="1"/>
        </p:nvPicPr>
        <p:blipFill>
          <a:blip r:embed="rId2"/>
          <a:stretch>
            <a:fillRect/>
          </a:stretch>
        </p:blipFill>
        <p:spPr>
          <a:xfrm>
            <a:off x="9951566" y="5235734"/>
            <a:ext cx="1559291" cy="936000"/>
          </a:xfrm>
          <a:prstGeom prst="rect">
            <a:avLst/>
          </a:prstGeom>
        </p:spPr>
      </p:pic>
    </p:spTree>
    <p:extLst>
      <p:ext uri="{BB962C8B-B14F-4D97-AF65-F5344CB8AC3E}">
        <p14:creationId xmlns:p14="http://schemas.microsoft.com/office/powerpoint/2010/main" val="6273751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tor rubrik + text + bild - ljuslila">
    <p:bg>
      <p:bgPr>
        <a:solidFill>
          <a:schemeClr val="accent3"/>
        </a:solidFill>
        <a:effectLst/>
      </p:bgPr>
    </p:bg>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4269CF13-F8D3-C270-35FD-58049638F3E6}"/>
              </a:ext>
            </a:extLst>
          </p:cNvPr>
          <p:cNvSpPr>
            <a:spLocks noGrp="1"/>
          </p:cNvSpPr>
          <p:nvPr>
            <p:ph type="ctrTitle" hasCustomPrompt="1"/>
          </p:nvPr>
        </p:nvSpPr>
        <p:spPr>
          <a:xfrm>
            <a:off x="695325" y="692150"/>
            <a:ext cx="5400676" cy="1843232"/>
          </a:xfrm>
        </p:spPr>
        <p:txBody>
          <a:bodyPr lIns="0" tIns="0" rIns="691200" bIns="0" anchor="t" anchorCtr="0">
            <a:noAutofit/>
          </a:bodyPr>
          <a:lstStyle>
            <a:lvl1pPr algn="l">
              <a:lnSpc>
                <a:spcPts val="7200"/>
              </a:lnSpc>
              <a:defRPr sz="7200">
                <a:solidFill>
                  <a:schemeClr val="tx1"/>
                </a:solidFill>
              </a:defRPr>
            </a:lvl1pPr>
          </a:lstStyle>
          <a:p>
            <a:r>
              <a:rPr lang="sv-SE" dirty="0"/>
              <a:t>skriv en rubrik</a:t>
            </a:r>
          </a:p>
        </p:txBody>
      </p:sp>
      <p:sp>
        <p:nvSpPr>
          <p:cNvPr id="6" name="Underrubrik 2">
            <a:extLst>
              <a:ext uri="{FF2B5EF4-FFF2-40B4-BE49-F238E27FC236}">
                <a16:creationId xmlns:a16="http://schemas.microsoft.com/office/drawing/2014/main" id="{C25C6A46-88A7-B9B5-9CB5-4A87021A945C}"/>
              </a:ext>
            </a:extLst>
          </p:cNvPr>
          <p:cNvSpPr>
            <a:spLocks noGrp="1"/>
          </p:cNvSpPr>
          <p:nvPr>
            <p:ph type="subTitle" idx="1" hasCustomPrompt="1"/>
          </p:nvPr>
        </p:nvSpPr>
        <p:spPr>
          <a:xfrm>
            <a:off x="695325" y="2926080"/>
            <a:ext cx="5400675" cy="3239769"/>
          </a:xfrm>
        </p:spPr>
        <p:txBody>
          <a:bodyPr lIns="0" tIns="0" rIns="691200" bIns="0">
            <a:noAutofit/>
          </a:bodyPr>
          <a:lstStyle>
            <a:lvl1pPr marL="0" indent="0" algn="l">
              <a:lnSpc>
                <a:spcPts val="2300"/>
              </a:lnSpc>
              <a:spcBef>
                <a:spcPts val="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 här</a:t>
            </a:r>
          </a:p>
        </p:txBody>
      </p:sp>
      <p:sp>
        <p:nvSpPr>
          <p:cNvPr id="2" name="Platshållare för bild 1">
            <a:extLst>
              <a:ext uri="{FF2B5EF4-FFF2-40B4-BE49-F238E27FC236}">
                <a16:creationId xmlns:a16="http://schemas.microsoft.com/office/drawing/2014/main" id="{97CB8D8E-E68C-840F-DEE4-B0535CD0F833}"/>
              </a:ext>
            </a:extLst>
          </p:cNvPr>
          <p:cNvSpPr>
            <a:spLocks noGrp="1"/>
          </p:cNvSpPr>
          <p:nvPr>
            <p:ph type="pic" sz="quarter" idx="10" hasCustomPrompt="1"/>
          </p:nvPr>
        </p:nvSpPr>
        <p:spPr>
          <a:xfrm>
            <a:off x="6096000" y="0"/>
            <a:ext cx="6096000" cy="6858000"/>
          </a:xfrm>
          <a:custGeom>
            <a:avLst/>
            <a:gdLst>
              <a:gd name="connsiteX0" fmla="*/ 3861479 w 6096000"/>
              <a:gd name="connsiteY0" fmla="*/ 5240650 h 6858000"/>
              <a:gd name="connsiteX1" fmla="*/ 3861479 w 6096000"/>
              <a:gd name="connsiteY1" fmla="*/ 5618090 h 6858000"/>
              <a:gd name="connsiteX2" fmla="*/ 3861479 w 6096000"/>
              <a:gd name="connsiteY2" fmla="*/ 5786308 h 6858000"/>
              <a:gd name="connsiteX3" fmla="*/ 3861479 w 6096000"/>
              <a:gd name="connsiteY3" fmla="*/ 6164799 h 6858000"/>
              <a:gd name="connsiteX4" fmla="*/ 5401515 w 6096000"/>
              <a:gd name="connsiteY4" fmla="*/ 6164799 h 6858000"/>
              <a:gd name="connsiteX5" fmla="*/ 5401515 w 6096000"/>
              <a:gd name="connsiteY5" fmla="*/ 5618090 h 6858000"/>
              <a:gd name="connsiteX6" fmla="*/ 4937740 w 6096000"/>
              <a:gd name="connsiteY6" fmla="*/ 5618090 h 6858000"/>
              <a:gd name="connsiteX7" fmla="*/ 4937740 w 6096000"/>
              <a:gd name="connsiteY7" fmla="*/ 5240650 h 6858000"/>
              <a:gd name="connsiteX8" fmla="*/ 0 w 6096000"/>
              <a:gd name="connsiteY8" fmla="*/ 0 h 6858000"/>
              <a:gd name="connsiteX9" fmla="*/ 6096000 w 6096000"/>
              <a:gd name="connsiteY9" fmla="*/ 0 h 6858000"/>
              <a:gd name="connsiteX10" fmla="*/ 6096000 w 6096000"/>
              <a:gd name="connsiteY10" fmla="*/ 6858000 h 6858000"/>
              <a:gd name="connsiteX11" fmla="*/ 0 w 6096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96000" h="6858000">
                <a:moveTo>
                  <a:pt x="3861479" y="5240650"/>
                </a:moveTo>
                <a:lnTo>
                  <a:pt x="3861479" y="5618090"/>
                </a:lnTo>
                <a:lnTo>
                  <a:pt x="3861479" y="5786308"/>
                </a:lnTo>
                <a:lnTo>
                  <a:pt x="3861479" y="6164799"/>
                </a:lnTo>
                <a:lnTo>
                  <a:pt x="5401515" y="6164799"/>
                </a:lnTo>
                <a:lnTo>
                  <a:pt x="5401515" y="5618090"/>
                </a:lnTo>
                <a:lnTo>
                  <a:pt x="4937740" y="5618090"/>
                </a:lnTo>
                <a:lnTo>
                  <a:pt x="4937740" y="5240650"/>
                </a:lnTo>
                <a:close/>
                <a:moveTo>
                  <a:pt x="0" y="0"/>
                </a:moveTo>
                <a:lnTo>
                  <a:pt x="6096000" y="0"/>
                </a:lnTo>
                <a:lnTo>
                  <a:pt x="6096000" y="6858000"/>
                </a:lnTo>
                <a:lnTo>
                  <a:pt x="0" y="6858000"/>
                </a:lnTo>
                <a:close/>
              </a:path>
            </a:pathLst>
          </a:custGeom>
          <a:solidFill>
            <a:schemeClr val="accent3"/>
          </a:solidFill>
        </p:spPr>
        <p:txBody>
          <a:bodyPr wrap="square" lIns="684000" tIns="684000" rIns="90000">
            <a:noAutofit/>
          </a:bodyPr>
          <a:lstStyle>
            <a:lvl1pPr marL="0" indent="0">
              <a:buNone/>
              <a:defRPr/>
            </a:lvl1pPr>
          </a:lstStyle>
          <a:p>
            <a:r>
              <a:rPr lang="sv-SE" dirty="0"/>
              <a:t>Infoga bild</a:t>
            </a:r>
          </a:p>
        </p:txBody>
      </p:sp>
      <p:pic>
        <p:nvPicPr>
          <p:cNvPr id="3" name="Bildobjekt 2">
            <a:extLst>
              <a:ext uri="{FF2B5EF4-FFF2-40B4-BE49-F238E27FC236}">
                <a16:creationId xmlns:a16="http://schemas.microsoft.com/office/drawing/2014/main" id="{8F15D667-738E-2C56-E6DB-C2A124ACCAD4}"/>
              </a:ext>
            </a:extLst>
          </p:cNvPr>
          <p:cNvPicPr>
            <a:picLocks noChangeAspect="1"/>
          </p:cNvPicPr>
          <p:nvPr userDrawn="1"/>
        </p:nvPicPr>
        <p:blipFill>
          <a:blip r:embed="rId2"/>
          <a:stretch>
            <a:fillRect/>
          </a:stretch>
        </p:blipFill>
        <p:spPr>
          <a:xfrm>
            <a:off x="9951566" y="5235734"/>
            <a:ext cx="1559291" cy="936000"/>
          </a:xfrm>
          <a:prstGeom prst="rect">
            <a:avLst/>
          </a:prstGeom>
        </p:spPr>
      </p:pic>
    </p:spTree>
    <p:extLst>
      <p:ext uri="{BB962C8B-B14F-4D97-AF65-F5344CB8AC3E}">
        <p14:creationId xmlns:p14="http://schemas.microsoft.com/office/powerpoint/2010/main" val="33444782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Stor rubrik - mörkblå">
    <p:bg>
      <p:bgPr>
        <a:solidFill>
          <a:schemeClr val="tx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A11B6B-8C23-BE7A-B8C2-AF9D28692060}"/>
              </a:ext>
            </a:extLst>
          </p:cNvPr>
          <p:cNvSpPr>
            <a:spLocks noGrp="1"/>
          </p:cNvSpPr>
          <p:nvPr>
            <p:ph type="ctrTitle" hasCustomPrompt="1"/>
          </p:nvPr>
        </p:nvSpPr>
        <p:spPr>
          <a:xfrm>
            <a:off x="695324" y="692149"/>
            <a:ext cx="10801351" cy="3865995"/>
          </a:xfrm>
        </p:spPr>
        <p:txBody>
          <a:bodyPr lIns="0" tIns="0" rIns="0" bIns="0" anchor="t" anchorCtr="0">
            <a:noAutofit/>
          </a:bodyPr>
          <a:lstStyle>
            <a:lvl1pPr algn="l">
              <a:lnSpc>
                <a:spcPts val="14500"/>
              </a:lnSpc>
              <a:defRPr sz="14500">
                <a:solidFill>
                  <a:schemeClr val="bg1"/>
                </a:solidFill>
              </a:defRPr>
            </a:lvl1pPr>
          </a:lstStyle>
          <a:p>
            <a:r>
              <a:rPr lang="sv-SE" dirty="0"/>
              <a:t>skriv en rubrik</a:t>
            </a:r>
          </a:p>
        </p:txBody>
      </p:sp>
      <p:sp>
        <p:nvSpPr>
          <p:cNvPr id="3" name="Underrubrik 2">
            <a:extLst>
              <a:ext uri="{FF2B5EF4-FFF2-40B4-BE49-F238E27FC236}">
                <a16:creationId xmlns:a16="http://schemas.microsoft.com/office/drawing/2014/main" id="{A29345C1-AA9A-5B41-ADBC-4F8B9253A0D4}"/>
              </a:ext>
            </a:extLst>
          </p:cNvPr>
          <p:cNvSpPr>
            <a:spLocks noGrp="1"/>
          </p:cNvSpPr>
          <p:nvPr>
            <p:ph type="subTitle" idx="1" hasCustomPrompt="1"/>
          </p:nvPr>
        </p:nvSpPr>
        <p:spPr>
          <a:xfrm>
            <a:off x="695325" y="4565363"/>
            <a:ext cx="8483399" cy="1600487"/>
          </a:xfrm>
        </p:spPr>
        <p:txBody>
          <a:bodyPr lIns="0" tIns="0" rIns="0" bIns="0">
            <a:noAutofit/>
          </a:bodyPr>
          <a:lstStyle>
            <a:lvl1pPr marL="0" indent="0" algn="l">
              <a:lnSpc>
                <a:spcPts val="2700"/>
              </a:lnSpc>
              <a:spcBef>
                <a:spcPts val="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 här</a:t>
            </a:r>
          </a:p>
        </p:txBody>
      </p:sp>
      <p:pic>
        <p:nvPicPr>
          <p:cNvPr id="4" name="Bild 3">
            <a:extLst>
              <a:ext uri="{FF2B5EF4-FFF2-40B4-BE49-F238E27FC236}">
                <a16:creationId xmlns:a16="http://schemas.microsoft.com/office/drawing/2014/main" id="{651C4D83-8A39-B654-E78D-8FB0A1A54A04}"/>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948671" y="5603726"/>
            <a:ext cx="1548003" cy="562123"/>
          </a:xfrm>
          <a:prstGeom prst="rect">
            <a:avLst/>
          </a:prstGeom>
        </p:spPr>
      </p:pic>
    </p:spTree>
    <p:extLst>
      <p:ext uri="{BB962C8B-B14F-4D97-AF65-F5344CB8AC3E}">
        <p14:creationId xmlns:p14="http://schemas.microsoft.com/office/powerpoint/2010/main" val="35318700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tor rubrik + text + bild - mörkblå">
    <p:bg>
      <p:bgPr>
        <a:solidFill>
          <a:schemeClr val="tx2"/>
        </a:solidFill>
        <a:effectLst/>
      </p:bgPr>
    </p:bg>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4269CF13-F8D3-C270-35FD-58049638F3E6}"/>
              </a:ext>
            </a:extLst>
          </p:cNvPr>
          <p:cNvSpPr>
            <a:spLocks noGrp="1"/>
          </p:cNvSpPr>
          <p:nvPr>
            <p:ph type="ctrTitle" hasCustomPrompt="1"/>
          </p:nvPr>
        </p:nvSpPr>
        <p:spPr>
          <a:xfrm>
            <a:off x="695325" y="692150"/>
            <a:ext cx="5400676" cy="1843232"/>
          </a:xfrm>
        </p:spPr>
        <p:txBody>
          <a:bodyPr lIns="0" tIns="0" rIns="691200" bIns="0" anchor="t" anchorCtr="0">
            <a:noAutofit/>
          </a:bodyPr>
          <a:lstStyle>
            <a:lvl1pPr algn="l">
              <a:lnSpc>
                <a:spcPts val="7200"/>
              </a:lnSpc>
              <a:defRPr sz="7200">
                <a:solidFill>
                  <a:schemeClr val="bg1"/>
                </a:solidFill>
              </a:defRPr>
            </a:lvl1pPr>
          </a:lstStyle>
          <a:p>
            <a:r>
              <a:rPr lang="sv-SE" dirty="0"/>
              <a:t>skriv en rubrik</a:t>
            </a:r>
          </a:p>
        </p:txBody>
      </p:sp>
      <p:sp>
        <p:nvSpPr>
          <p:cNvPr id="6" name="Underrubrik 2">
            <a:extLst>
              <a:ext uri="{FF2B5EF4-FFF2-40B4-BE49-F238E27FC236}">
                <a16:creationId xmlns:a16="http://schemas.microsoft.com/office/drawing/2014/main" id="{C25C6A46-88A7-B9B5-9CB5-4A87021A945C}"/>
              </a:ext>
            </a:extLst>
          </p:cNvPr>
          <p:cNvSpPr>
            <a:spLocks noGrp="1"/>
          </p:cNvSpPr>
          <p:nvPr>
            <p:ph type="subTitle" idx="1" hasCustomPrompt="1"/>
          </p:nvPr>
        </p:nvSpPr>
        <p:spPr>
          <a:xfrm>
            <a:off x="695325" y="2926080"/>
            <a:ext cx="5400675" cy="3239769"/>
          </a:xfrm>
        </p:spPr>
        <p:txBody>
          <a:bodyPr lIns="0" tIns="0" rIns="691200" bIns="0">
            <a:noAutofit/>
          </a:bodyPr>
          <a:lstStyle>
            <a:lvl1pPr marL="0" indent="0" algn="l">
              <a:lnSpc>
                <a:spcPts val="2300"/>
              </a:lnSpc>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 här</a:t>
            </a:r>
          </a:p>
        </p:txBody>
      </p:sp>
      <p:pic>
        <p:nvPicPr>
          <p:cNvPr id="4" name="Bildobjekt 3">
            <a:extLst>
              <a:ext uri="{FF2B5EF4-FFF2-40B4-BE49-F238E27FC236}">
                <a16:creationId xmlns:a16="http://schemas.microsoft.com/office/drawing/2014/main" id="{196FC73F-536C-BCC4-7B8B-88F8143AE25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950400" y="5234400"/>
            <a:ext cx="1555036" cy="936000"/>
          </a:xfrm>
          <a:prstGeom prst="rect">
            <a:avLst/>
          </a:prstGeom>
        </p:spPr>
      </p:pic>
    </p:spTree>
    <p:extLst>
      <p:ext uri="{BB962C8B-B14F-4D97-AF65-F5344CB8AC3E}">
        <p14:creationId xmlns:p14="http://schemas.microsoft.com/office/powerpoint/2010/main" val="5330632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tor rubrik + text + bild - lila">
    <p:bg>
      <p:bgPr>
        <a:solidFill>
          <a:schemeClr val="accent5"/>
        </a:solidFill>
        <a:effectLst/>
      </p:bgPr>
    </p:bg>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4269CF13-F8D3-C270-35FD-58049638F3E6}"/>
              </a:ext>
            </a:extLst>
          </p:cNvPr>
          <p:cNvSpPr>
            <a:spLocks noGrp="1"/>
          </p:cNvSpPr>
          <p:nvPr>
            <p:ph type="ctrTitle" hasCustomPrompt="1"/>
          </p:nvPr>
        </p:nvSpPr>
        <p:spPr>
          <a:xfrm>
            <a:off x="695325" y="692150"/>
            <a:ext cx="5400676" cy="1843232"/>
          </a:xfrm>
        </p:spPr>
        <p:txBody>
          <a:bodyPr lIns="0" tIns="0" rIns="691200" bIns="0" anchor="t" anchorCtr="0">
            <a:noAutofit/>
          </a:bodyPr>
          <a:lstStyle>
            <a:lvl1pPr algn="l">
              <a:lnSpc>
                <a:spcPts val="7200"/>
              </a:lnSpc>
              <a:defRPr sz="7200">
                <a:solidFill>
                  <a:schemeClr val="bg1"/>
                </a:solidFill>
              </a:defRPr>
            </a:lvl1pPr>
          </a:lstStyle>
          <a:p>
            <a:r>
              <a:rPr lang="sv-SE" dirty="0"/>
              <a:t>skriv en rubrik</a:t>
            </a:r>
          </a:p>
        </p:txBody>
      </p:sp>
      <p:sp>
        <p:nvSpPr>
          <p:cNvPr id="6" name="Underrubrik 2">
            <a:extLst>
              <a:ext uri="{FF2B5EF4-FFF2-40B4-BE49-F238E27FC236}">
                <a16:creationId xmlns:a16="http://schemas.microsoft.com/office/drawing/2014/main" id="{C25C6A46-88A7-B9B5-9CB5-4A87021A945C}"/>
              </a:ext>
            </a:extLst>
          </p:cNvPr>
          <p:cNvSpPr>
            <a:spLocks noGrp="1"/>
          </p:cNvSpPr>
          <p:nvPr>
            <p:ph type="subTitle" idx="1" hasCustomPrompt="1"/>
          </p:nvPr>
        </p:nvSpPr>
        <p:spPr>
          <a:xfrm>
            <a:off x="695325" y="2926080"/>
            <a:ext cx="5400675" cy="3239769"/>
          </a:xfrm>
        </p:spPr>
        <p:txBody>
          <a:bodyPr lIns="0" tIns="0" rIns="691200" bIns="0">
            <a:noAutofit/>
          </a:bodyPr>
          <a:lstStyle>
            <a:lvl1pPr marL="0" indent="0" algn="l">
              <a:lnSpc>
                <a:spcPts val="2300"/>
              </a:lnSpc>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 här</a:t>
            </a:r>
          </a:p>
        </p:txBody>
      </p:sp>
      <p:sp>
        <p:nvSpPr>
          <p:cNvPr id="13" name="Platshållare för bild 8">
            <a:extLst>
              <a:ext uri="{FF2B5EF4-FFF2-40B4-BE49-F238E27FC236}">
                <a16:creationId xmlns:a16="http://schemas.microsoft.com/office/drawing/2014/main" id="{F50D6DED-833A-40C4-A307-55FF757A2FC9}"/>
              </a:ext>
            </a:extLst>
          </p:cNvPr>
          <p:cNvSpPr>
            <a:spLocks noGrp="1"/>
          </p:cNvSpPr>
          <p:nvPr>
            <p:ph type="pic" sz="quarter" idx="10" hasCustomPrompt="1"/>
          </p:nvPr>
        </p:nvSpPr>
        <p:spPr>
          <a:xfrm>
            <a:off x="6096000" y="0"/>
            <a:ext cx="6096000" cy="6858000"/>
          </a:xfrm>
          <a:custGeom>
            <a:avLst/>
            <a:gdLst>
              <a:gd name="connsiteX0" fmla="*/ 3861479 w 6096000"/>
              <a:gd name="connsiteY0" fmla="*/ 5240650 h 6858000"/>
              <a:gd name="connsiteX1" fmla="*/ 3861479 w 6096000"/>
              <a:gd name="connsiteY1" fmla="*/ 5618090 h 6858000"/>
              <a:gd name="connsiteX2" fmla="*/ 3861479 w 6096000"/>
              <a:gd name="connsiteY2" fmla="*/ 5786308 h 6858000"/>
              <a:gd name="connsiteX3" fmla="*/ 3861479 w 6096000"/>
              <a:gd name="connsiteY3" fmla="*/ 6164799 h 6858000"/>
              <a:gd name="connsiteX4" fmla="*/ 5401515 w 6096000"/>
              <a:gd name="connsiteY4" fmla="*/ 6164799 h 6858000"/>
              <a:gd name="connsiteX5" fmla="*/ 5401515 w 6096000"/>
              <a:gd name="connsiteY5" fmla="*/ 5618090 h 6858000"/>
              <a:gd name="connsiteX6" fmla="*/ 4937740 w 6096000"/>
              <a:gd name="connsiteY6" fmla="*/ 5618090 h 6858000"/>
              <a:gd name="connsiteX7" fmla="*/ 4937740 w 6096000"/>
              <a:gd name="connsiteY7" fmla="*/ 5240650 h 6858000"/>
              <a:gd name="connsiteX8" fmla="*/ 0 w 6096000"/>
              <a:gd name="connsiteY8" fmla="*/ 0 h 6858000"/>
              <a:gd name="connsiteX9" fmla="*/ 6096000 w 6096000"/>
              <a:gd name="connsiteY9" fmla="*/ 0 h 6858000"/>
              <a:gd name="connsiteX10" fmla="*/ 6096000 w 6096000"/>
              <a:gd name="connsiteY10" fmla="*/ 6858000 h 6858000"/>
              <a:gd name="connsiteX11" fmla="*/ 0 w 6096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96000" h="6858000">
                <a:moveTo>
                  <a:pt x="3861479" y="5240650"/>
                </a:moveTo>
                <a:lnTo>
                  <a:pt x="3861479" y="5618090"/>
                </a:lnTo>
                <a:lnTo>
                  <a:pt x="3861479" y="5786308"/>
                </a:lnTo>
                <a:lnTo>
                  <a:pt x="3861479" y="6164799"/>
                </a:lnTo>
                <a:lnTo>
                  <a:pt x="5401515" y="6164799"/>
                </a:lnTo>
                <a:lnTo>
                  <a:pt x="5401515" y="5618090"/>
                </a:lnTo>
                <a:lnTo>
                  <a:pt x="4937740" y="5618090"/>
                </a:lnTo>
                <a:lnTo>
                  <a:pt x="4937740" y="5240650"/>
                </a:lnTo>
                <a:close/>
                <a:moveTo>
                  <a:pt x="0" y="0"/>
                </a:moveTo>
                <a:lnTo>
                  <a:pt x="6096000" y="0"/>
                </a:lnTo>
                <a:lnTo>
                  <a:pt x="6096000" y="6858000"/>
                </a:lnTo>
                <a:lnTo>
                  <a:pt x="0" y="6858000"/>
                </a:lnTo>
                <a:close/>
              </a:path>
            </a:pathLst>
          </a:custGeom>
          <a:solidFill>
            <a:schemeClr val="accent5"/>
          </a:solidFill>
        </p:spPr>
        <p:txBody>
          <a:bodyPr wrap="square" lIns="684000" tIns="684000" rIns="90000">
            <a:noAutofit/>
          </a:bodyPr>
          <a:lstStyle>
            <a:lvl1pPr marL="0" indent="0">
              <a:buNone/>
              <a:defRPr>
                <a:solidFill>
                  <a:schemeClr val="bg1"/>
                </a:solidFill>
              </a:defRPr>
            </a:lvl1pPr>
          </a:lstStyle>
          <a:p>
            <a:r>
              <a:rPr lang="sv-SE" dirty="0"/>
              <a:t>Infoga bild</a:t>
            </a:r>
          </a:p>
        </p:txBody>
      </p:sp>
      <p:pic>
        <p:nvPicPr>
          <p:cNvPr id="14" name="Bildobjekt 13">
            <a:extLst>
              <a:ext uri="{FF2B5EF4-FFF2-40B4-BE49-F238E27FC236}">
                <a16:creationId xmlns:a16="http://schemas.microsoft.com/office/drawing/2014/main" id="{833DDE45-70F5-3F97-EE8B-7CA78266D52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951566" y="5236798"/>
            <a:ext cx="1559291" cy="933872"/>
          </a:xfrm>
          <a:prstGeom prst="rect">
            <a:avLst/>
          </a:prstGeom>
        </p:spPr>
      </p:pic>
    </p:spTree>
    <p:extLst>
      <p:ext uri="{BB962C8B-B14F-4D97-AF65-F5344CB8AC3E}">
        <p14:creationId xmlns:p14="http://schemas.microsoft.com/office/powerpoint/2010/main" val="19969833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tor rubrik + text + bild - klarblå">
    <p:bg>
      <p:bgPr>
        <a:solidFill>
          <a:schemeClr val="accent2"/>
        </a:solidFill>
        <a:effectLst/>
      </p:bgPr>
    </p:bg>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4269CF13-F8D3-C270-35FD-58049638F3E6}"/>
              </a:ext>
            </a:extLst>
          </p:cNvPr>
          <p:cNvSpPr>
            <a:spLocks noGrp="1"/>
          </p:cNvSpPr>
          <p:nvPr>
            <p:ph type="ctrTitle" hasCustomPrompt="1"/>
          </p:nvPr>
        </p:nvSpPr>
        <p:spPr>
          <a:xfrm>
            <a:off x="695325" y="692150"/>
            <a:ext cx="5400676" cy="1843232"/>
          </a:xfrm>
        </p:spPr>
        <p:txBody>
          <a:bodyPr lIns="0" tIns="0" rIns="691200" bIns="0" anchor="t" anchorCtr="0">
            <a:noAutofit/>
          </a:bodyPr>
          <a:lstStyle>
            <a:lvl1pPr algn="l">
              <a:lnSpc>
                <a:spcPts val="7200"/>
              </a:lnSpc>
              <a:defRPr sz="7200">
                <a:solidFill>
                  <a:schemeClr val="bg1"/>
                </a:solidFill>
              </a:defRPr>
            </a:lvl1pPr>
          </a:lstStyle>
          <a:p>
            <a:r>
              <a:rPr lang="sv-SE" dirty="0"/>
              <a:t>skriv en rubrik</a:t>
            </a:r>
          </a:p>
        </p:txBody>
      </p:sp>
      <p:sp>
        <p:nvSpPr>
          <p:cNvPr id="6" name="Underrubrik 2">
            <a:extLst>
              <a:ext uri="{FF2B5EF4-FFF2-40B4-BE49-F238E27FC236}">
                <a16:creationId xmlns:a16="http://schemas.microsoft.com/office/drawing/2014/main" id="{C25C6A46-88A7-B9B5-9CB5-4A87021A945C}"/>
              </a:ext>
            </a:extLst>
          </p:cNvPr>
          <p:cNvSpPr>
            <a:spLocks noGrp="1"/>
          </p:cNvSpPr>
          <p:nvPr>
            <p:ph type="subTitle" idx="1" hasCustomPrompt="1"/>
          </p:nvPr>
        </p:nvSpPr>
        <p:spPr>
          <a:xfrm>
            <a:off x="695325" y="2926080"/>
            <a:ext cx="5400675" cy="3239769"/>
          </a:xfrm>
        </p:spPr>
        <p:txBody>
          <a:bodyPr lIns="0" tIns="0" rIns="691200" bIns="0">
            <a:noAutofit/>
          </a:bodyPr>
          <a:lstStyle>
            <a:lvl1pPr marL="0" indent="0" algn="l">
              <a:lnSpc>
                <a:spcPts val="2300"/>
              </a:lnSpc>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 här</a:t>
            </a:r>
          </a:p>
        </p:txBody>
      </p:sp>
      <p:sp>
        <p:nvSpPr>
          <p:cNvPr id="9" name="Platshållare för bild 8">
            <a:extLst>
              <a:ext uri="{FF2B5EF4-FFF2-40B4-BE49-F238E27FC236}">
                <a16:creationId xmlns:a16="http://schemas.microsoft.com/office/drawing/2014/main" id="{6EA1D818-FD11-4176-2CEE-3D610CE6E833}"/>
              </a:ext>
            </a:extLst>
          </p:cNvPr>
          <p:cNvSpPr>
            <a:spLocks noGrp="1"/>
          </p:cNvSpPr>
          <p:nvPr>
            <p:ph type="pic" sz="quarter" idx="10" hasCustomPrompt="1"/>
          </p:nvPr>
        </p:nvSpPr>
        <p:spPr>
          <a:xfrm>
            <a:off x="6096000" y="0"/>
            <a:ext cx="6096000" cy="6858000"/>
          </a:xfrm>
          <a:custGeom>
            <a:avLst/>
            <a:gdLst>
              <a:gd name="connsiteX0" fmla="*/ 3861479 w 6096000"/>
              <a:gd name="connsiteY0" fmla="*/ 5240650 h 6858000"/>
              <a:gd name="connsiteX1" fmla="*/ 3861479 w 6096000"/>
              <a:gd name="connsiteY1" fmla="*/ 5618090 h 6858000"/>
              <a:gd name="connsiteX2" fmla="*/ 3861479 w 6096000"/>
              <a:gd name="connsiteY2" fmla="*/ 5786308 h 6858000"/>
              <a:gd name="connsiteX3" fmla="*/ 3861479 w 6096000"/>
              <a:gd name="connsiteY3" fmla="*/ 6164799 h 6858000"/>
              <a:gd name="connsiteX4" fmla="*/ 5401515 w 6096000"/>
              <a:gd name="connsiteY4" fmla="*/ 6164799 h 6858000"/>
              <a:gd name="connsiteX5" fmla="*/ 5401515 w 6096000"/>
              <a:gd name="connsiteY5" fmla="*/ 5618090 h 6858000"/>
              <a:gd name="connsiteX6" fmla="*/ 4937740 w 6096000"/>
              <a:gd name="connsiteY6" fmla="*/ 5618090 h 6858000"/>
              <a:gd name="connsiteX7" fmla="*/ 4937740 w 6096000"/>
              <a:gd name="connsiteY7" fmla="*/ 5240650 h 6858000"/>
              <a:gd name="connsiteX8" fmla="*/ 0 w 6096000"/>
              <a:gd name="connsiteY8" fmla="*/ 0 h 6858000"/>
              <a:gd name="connsiteX9" fmla="*/ 6096000 w 6096000"/>
              <a:gd name="connsiteY9" fmla="*/ 0 h 6858000"/>
              <a:gd name="connsiteX10" fmla="*/ 6096000 w 6096000"/>
              <a:gd name="connsiteY10" fmla="*/ 6858000 h 6858000"/>
              <a:gd name="connsiteX11" fmla="*/ 0 w 6096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96000" h="6858000">
                <a:moveTo>
                  <a:pt x="3861479" y="5240650"/>
                </a:moveTo>
                <a:lnTo>
                  <a:pt x="3861479" y="5618090"/>
                </a:lnTo>
                <a:lnTo>
                  <a:pt x="3861479" y="5786308"/>
                </a:lnTo>
                <a:lnTo>
                  <a:pt x="3861479" y="6164799"/>
                </a:lnTo>
                <a:lnTo>
                  <a:pt x="5401515" y="6164799"/>
                </a:lnTo>
                <a:lnTo>
                  <a:pt x="5401515" y="5618090"/>
                </a:lnTo>
                <a:lnTo>
                  <a:pt x="4937740" y="5618090"/>
                </a:lnTo>
                <a:lnTo>
                  <a:pt x="4937740" y="5240650"/>
                </a:lnTo>
                <a:close/>
                <a:moveTo>
                  <a:pt x="0" y="0"/>
                </a:moveTo>
                <a:lnTo>
                  <a:pt x="6096000" y="0"/>
                </a:lnTo>
                <a:lnTo>
                  <a:pt x="6096000" y="6858000"/>
                </a:lnTo>
                <a:lnTo>
                  <a:pt x="0" y="6858000"/>
                </a:lnTo>
                <a:close/>
              </a:path>
            </a:pathLst>
          </a:custGeom>
          <a:solidFill>
            <a:schemeClr val="accent2"/>
          </a:solidFill>
        </p:spPr>
        <p:txBody>
          <a:bodyPr wrap="square" lIns="684000" tIns="684000" rIns="90000">
            <a:noAutofit/>
          </a:bodyPr>
          <a:lstStyle>
            <a:lvl1pPr marL="0" indent="0">
              <a:buNone/>
              <a:defRPr>
                <a:solidFill>
                  <a:schemeClr val="bg1"/>
                </a:solidFill>
              </a:defRPr>
            </a:lvl1pPr>
          </a:lstStyle>
          <a:p>
            <a:r>
              <a:rPr lang="sv-SE" dirty="0"/>
              <a:t>Infoga bild</a:t>
            </a:r>
          </a:p>
        </p:txBody>
      </p:sp>
      <p:pic>
        <p:nvPicPr>
          <p:cNvPr id="10" name="Bildobjekt 9">
            <a:extLst>
              <a:ext uri="{FF2B5EF4-FFF2-40B4-BE49-F238E27FC236}">
                <a16:creationId xmlns:a16="http://schemas.microsoft.com/office/drawing/2014/main" id="{DF7116A1-801B-A997-0F81-DDEEFE12D8A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951566" y="5236798"/>
            <a:ext cx="1559291" cy="933872"/>
          </a:xfrm>
          <a:prstGeom prst="rect">
            <a:avLst/>
          </a:prstGeom>
        </p:spPr>
      </p:pic>
    </p:spTree>
    <p:extLst>
      <p:ext uri="{BB962C8B-B14F-4D97-AF65-F5344CB8AC3E}">
        <p14:creationId xmlns:p14="http://schemas.microsoft.com/office/powerpoint/2010/main" val="7430220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tor rubrik + text + bild - orange">
    <p:bg>
      <p:bgPr>
        <a:solidFill>
          <a:srgbClr val="FF5500"/>
        </a:solidFill>
        <a:effectLst/>
      </p:bgPr>
    </p:bg>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4269CF13-F8D3-C270-35FD-58049638F3E6}"/>
              </a:ext>
            </a:extLst>
          </p:cNvPr>
          <p:cNvSpPr>
            <a:spLocks noGrp="1"/>
          </p:cNvSpPr>
          <p:nvPr>
            <p:ph type="ctrTitle" hasCustomPrompt="1"/>
          </p:nvPr>
        </p:nvSpPr>
        <p:spPr>
          <a:xfrm>
            <a:off x="695325" y="692150"/>
            <a:ext cx="5400676" cy="1843232"/>
          </a:xfrm>
        </p:spPr>
        <p:txBody>
          <a:bodyPr lIns="0" tIns="0" rIns="691200" bIns="0" anchor="t" anchorCtr="0">
            <a:noAutofit/>
          </a:bodyPr>
          <a:lstStyle>
            <a:lvl1pPr algn="l">
              <a:lnSpc>
                <a:spcPts val="7200"/>
              </a:lnSpc>
              <a:defRPr sz="7200">
                <a:solidFill>
                  <a:schemeClr val="bg1"/>
                </a:solidFill>
              </a:defRPr>
            </a:lvl1pPr>
          </a:lstStyle>
          <a:p>
            <a:r>
              <a:rPr lang="sv-SE" dirty="0"/>
              <a:t>skriv en rubrik</a:t>
            </a:r>
          </a:p>
        </p:txBody>
      </p:sp>
      <p:sp>
        <p:nvSpPr>
          <p:cNvPr id="6" name="Underrubrik 2">
            <a:extLst>
              <a:ext uri="{FF2B5EF4-FFF2-40B4-BE49-F238E27FC236}">
                <a16:creationId xmlns:a16="http://schemas.microsoft.com/office/drawing/2014/main" id="{C25C6A46-88A7-B9B5-9CB5-4A87021A945C}"/>
              </a:ext>
            </a:extLst>
          </p:cNvPr>
          <p:cNvSpPr>
            <a:spLocks noGrp="1"/>
          </p:cNvSpPr>
          <p:nvPr>
            <p:ph type="subTitle" idx="1" hasCustomPrompt="1"/>
          </p:nvPr>
        </p:nvSpPr>
        <p:spPr>
          <a:xfrm>
            <a:off x="695325" y="2926080"/>
            <a:ext cx="5400675" cy="3239769"/>
          </a:xfrm>
        </p:spPr>
        <p:txBody>
          <a:bodyPr lIns="0" tIns="0" rIns="691200" bIns="0">
            <a:noAutofit/>
          </a:bodyPr>
          <a:lstStyle>
            <a:lvl1pPr marL="0" indent="0" algn="l">
              <a:lnSpc>
                <a:spcPts val="2300"/>
              </a:lnSpc>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 här</a:t>
            </a:r>
          </a:p>
        </p:txBody>
      </p:sp>
      <p:sp>
        <p:nvSpPr>
          <p:cNvPr id="7" name="Platshållare för bild 8">
            <a:extLst>
              <a:ext uri="{FF2B5EF4-FFF2-40B4-BE49-F238E27FC236}">
                <a16:creationId xmlns:a16="http://schemas.microsoft.com/office/drawing/2014/main" id="{BB6351CB-B289-8761-A30C-493DF09827E7}"/>
              </a:ext>
            </a:extLst>
          </p:cNvPr>
          <p:cNvSpPr>
            <a:spLocks noGrp="1"/>
          </p:cNvSpPr>
          <p:nvPr>
            <p:ph type="pic" sz="quarter" idx="10" hasCustomPrompt="1"/>
          </p:nvPr>
        </p:nvSpPr>
        <p:spPr>
          <a:xfrm>
            <a:off x="6096000" y="0"/>
            <a:ext cx="6096000" cy="6858000"/>
          </a:xfrm>
          <a:custGeom>
            <a:avLst/>
            <a:gdLst>
              <a:gd name="connsiteX0" fmla="*/ 3861479 w 6096000"/>
              <a:gd name="connsiteY0" fmla="*/ 5240650 h 6858000"/>
              <a:gd name="connsiteX1" fmla="*/ 3861479 w 6096000"/>
              <a:gd name="connsiteY1" fmla="*/ 5618090 h 6858000"/>
              <a:gd name="connsiteX2" fmla="*/ 3861479 w 6096000"/>
              <a:gd name="connsiteY2" fmla="*/ 5786308 h 6858000"/>
              <a:gd name="connsiteX3" fmla="*/ 3861479 w 6096000"/>
              <a:gd name="connsiteY3" fmla="*/ 6164799 h 6858000"/>
              <a:gd name="connsiteX4" fmla="*/ 5401515 w 6096000"/>
              <a:gd name="connsiteY4" fmla="*/ 6164799 h 6858000"/>
              <a:gd name="connsiteX5" fmla="*/ 5401515 w 6096000"/>
              <a:gd name="connsiteY5" fmla="*/ 5618090 h 6858000"/>
              <a:gd name="connsiteX6" fmla="*/ 4937740 w 6096000"/>
              <a:gd name="connsiteY6" fmla="*/ 5618090 h 6858000"/>
              <a:gd name="connsiteX7" fmla="*/ 4937740 w 6096000"/>
              <a:gd name="connsiteY7" fmla="*/ 5240650 h 6858000"/>
              <a:gd name="connsiteX8" fmla="*/ 0 w 6096000"/>
              <a:gd name="connsiteY8" fmla="*/ 0 h 6858000"/>
              <a:gd name="connsiteX9" fmla="*/ 6096000 w 6096000"/>
              <a:gd name="connsiteY9" fmla="*/ 0 h 6858000"/>
              <a:gd name="connsiteX10" fmla="*/ 6096000 w 6096000"/>
              <a:gd name="connsiteY10" fmla="*/ 6858000 h 6858000"/>
              <a:gd name="connsiteX11" fmla="*/ 0 w 6096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96000" h="6858000">
                <a:moveTo>
                  <a:pt x="3861479" y="5240650"/>
                </a:moveTo>
                <a:lnTo>
                  <a:pt x="3861479" y="5618090"/>
                </a:lnTo>
                <a:lnTo>
                  <a:pt x="3861479" y="5786308"/>
                </a:lnTo>
                <a:lnTo>
                  <a:pt x="3861479" y="6164799"/>
                </a:lnTo>
                <a:lnTo>
                  <a:pt x="5401515" y="6164799"/>
                </a:lnTo>
                <a:lnTo>
                  <a:pt x="5401515" y="5618090"/>
                </a:lnTo>
                <a:lnTo>
                  <a:pt x="4937740" y="5618090"/>
                </a:lnTo>
                <a:lnTo>
                  <a:pt x="4937740" y="5240650"/>
                </a:lnTo>
                <a:close/>
                <a:moveTo>
                  <a:pt x="0" y="0"/>
                </a:moveTo>
                <a:lnTo>
                  <a:pt x="6096000" y="0"/>
                </a:lnTo>
                <a:lnTo>
                  <a:pt x="6096000" y="6858000"/>
                </a:lnTo>
                <a:lnTo>
                  <a:pt x="0" y="6858000"/>
                </a:lnTo>
                <a:close/>
              </a:path>
            </a:pathLst>
          </a:custGeom>
          <a:solidFill>
            <a:srgbClr val="FF5500"/>
          </a:solidFill>
        </p:spPr>
        <p:txBody>
          <a:bodyPr wrap="square" lIns="684000" tIns="684000" rIns="90000">
            <a:noAutofit/>
          </a:bodyPr>
          <a:lstStyle>
            <a:lvl1pPr marL="0" indent="0">
              <a:buNone/>
              <a:defRPr/>
            </a:lvl1pPr>
          </a:lstStyle>
          <a:p>
            <a:r>
              <a:rPr lang="sv-SE" dirty="0"/>
              <a:t>Infoga bild</a:t>
            </a:r>
          </a:p>
        </p:txBody>
      </p:sp>
      <p:pic>
        <p:nvPicPr>
          <p:cNvPr id="8" name="Bildobjekt 7">
            <a:extLst>
              <a:ext uri="{FF2B5EF4-FFF2-40B4-BE49-F238E27FC236}">
                <a16:creationId xmlns:a16="http://schemas.microsoft.com/office/drawing/2014/main" id="{4212FB07-D3C2-A6FA-1464-F1082B9F0D4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951566" y="5236798"/>
            <a:ext cx="1559291" cy="933872"/>
          </a:xfrm>
          <a:prstGeom prst="rect">
            <a:avLst/>
          </a:prstGeom>
        </p:spPr>
      </p:pic>
    </p:spTree>
    <p:extLst>
      <p:ext uri="{BB962C8B-B14F-4D97-AF65-F5344CB8AC3E}">
        <p14:creationId xmlns:p14="http://schemas.microsoft.com/office/powerpoint/2010/main" val="17108127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ild+Rubrik+Text - beige">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A11B6B-8C23-BE7A-B8C2-AF9D28692060}"/>
              </a:ext>
            </a:extLst>
          </p:cNvPr>
          <p:cNvSpPr>
            <a:spLocks noGrp="1"/>
          </p:cNvSpPr>
          <p:nvPr>
            <p:ph type="ctrTitle" hasCustomPrompt="1"/>
          </p:nvPr>
        </p:nvSpPr>
        <p:spPr>
          <a:xfrm>
            <a:off x="6096000" y="692150"/>
            <a:ext cx="5400675" cy="1843232"/>
          </a:xfrm>
        </p:spPr>
        <p:txBody>
          <a:bodyPr lIns="691200" tIns="0" rIns="0" bIns="0" anchor="t" anchorCtr="0">
            <a:noAutofit/>
          </a:bodyPr>
          <a:lstStyle>
            <a:lvl1pPr algn="l">
              <a:lnSpc>
                <a:spcPts val="7200"/>
              </a:lnSpc>
              <a:defRPr sz="7200">
                <a:solidFill>
                  <a:schemeClr val="tx1"/>
                </a:solidFill>
              </a:defRPr>
            </a:lvl1pPr>
          </a:lstStyle>
          <a:p>
            <a:r>
              <a:rPr lang="sv-SE" dirty="0"/>
              <a:t>skriv en rubrik</a:t>
            </a:r>
          </a:p>
        </p:txBody>
      </p:sp>
      <p:sp>
        <p:nvSpPr>
          <p:cNvPr id="15" name="Underrubrik 14">
            <a:extLst>
              <a:ext uri="{FF2B5EF4-FFF2-40B4-BE49-F238E27FC236}">
                <a16:creationId xmlns:a16="http://schemas.microsoft.com/office/drawing/2014/main" id="{167CC370-0DB4-B9C7-3CE0-115052DA23B7}"/>
              </a:ext>
            </a:extLst>
          </p:cNvPr>
          <p:cNvSpPr>
            <a:spLocks noGrp="1"/>
          </p:cNvSpPr>
          <p:nvPr>
            <p:ph type="subTitle" idx="1" hasCustomPrompt="1"/>
          </p:nvPr>
        </p:nvSpPr>
        <p:spPr>
          <a:xfrm>
            <a:off x="6096001" y="2945675"/>
            <a:ext cx="5400674" cy="3220175"/>
          </a:xfrm>
          <a:custGeom>
            <a:avLst/>
            <a:gdLst>
              <a:gd name="connsiteX0" fmla="*/ 0 w 5400674"/>
              <a:gd name="connsiteY0" fmla="*/ 0 h 3220175"/>
              <a:gd name="connsiteX1" fmla="*/ 5400674 w 5400674"/>
              <a:gd name="connsiteY1" fmla="*/ 0 h 3220175"/>
              <a:gd name="connsiteX2" fmla="*/ 5400674 w 5400674"/>
              <a:gd name="connsiteY2" fmla="*/ 2674974 h 3220175"/>
              <a:gd name="connsiteX3" fmla="*/ 4938394 w 5400674"/>
              <a:gd name="connsiteY3" fmla="*/ 2674974 h 3220175"/>
              <a:gd name="connsiteX4" fmla="*/ 4938394 w 5400674"/>
              <a:gd name="connsiteY4" fmla="*/ 2298575 h 3220175"/>
              <a:gd name="connsiteX5" fmla="*/ 3865602 w 5400674"/>
              <a:gd name="connsiteY5" fmla="*/ 2298575 h 3220175"/>
              <a:gd name="connsiteX6" fmla="*/ 3865602 w 5400674"/>
              <a:gd name="connsiteY6" fmla="*/ 2674974 h 3220175"/>
              <a:gd name="connsiteX7" fmla="*/ 3865602 w 5400674"/>
              <a:gd name="connsiteY7" fmla="*/ 2842728 h 3220175"/>
              <a:gd name="connsiteX8" fmla="*/ 3865602 w 5400674"/>
              <a:gd name="connsiteY8" fmla="*/ 3220175 h 3220175"/>
              <a:gd name="connsiteX9" fmla="*/ 0 w 5400674"/>
              <a:gd name="connsiteY9" fmla="*/ 3220175 h 322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00674" h="3220175">
                <a:moveTo>
                  <a:pt x="0" y="0"/>
                </a:moveTo>
                <a:lnTo>
                  <a:pt x="5400674" y="0"/>
                </a:lnTo>
                <a:lnTo>
                  <a:pt x="5400674" y="2674974"/>
                </a:lnTo>
                <a:lnTo>
                  <a:pt x="4938394" y="2674974"/>
                </a:lnTo>
                <a:lnTo>
                  <a:pt x="4938394" y="2298575"/>
                </a:lnTo>
                <a:lnTo>
                  <a:pt x="3865602" y="2298575"/>
                </a:lnTo>
                <a:lnTo>
                  <a:pt x="3865602" y="2674974"/>
                </a:lnTo>
                <a:lnTo>
                  <a:pt x="3865602" y="2842728"/>
                </a:lnTo>
                <a:lnTo>
                  <a:pt x="3865602" y="3220175"/>
                </a:lnTo>
                <a:lnTo>
                  <a:pt x="0" y="3220175"/>
                </a:lnTo>
                <a:close/>
              </a:path>
            </a:pathLst>
          </a:custGeom>
          <a:solidFill>
            <a:schemeClr val="bg1"/>
          </a:solidFill>
        </p:spPr>
        <p:txBody>
          <a:bodyPr wrap="square" lIns="691200" tIns="0" rIns="0" bIns="0">
            <a:noAutofit/>
          </a:bodyPr>
          <a:lstStyle>
            <a:lvl1pPr marL="0" indent="0" algn="l">
              <a:lnSpc>
                <a:spcPts val="2300"/>
              </a:lnSpc>
              <a:spcBef>
                <a:spcPts val="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 här</a:t>
            </a:r>
          </a:p>
        </p:txBody>
      </p:sp>
      <p:sp>
        <p:nvSpPr>
          <p:cNvPr id="6" name="Platshållare för bild 5">
            <a:extLst>
              <a:ext uri="{FF2B5EF4-FFF2-40B4-BE49-F238E27FC236}">
                <a16:creationId xmlns:a16="http://schemas.microsoft.com/office/drawing/2014/main" id="{3CB878A2-9A40-D78C-412E-3AC8BAB6A498}"/>
              </a:ext>
            </a:extLst>
          </p:cNvPr>
          <p:cNvSpPr>
            <a:spLocks noGrp="1"/>
          </p:cNvSpPr>
          <p:nvPr>
            <p:ph type="pic" sz="quarter" idx="10" hasCustomPrompt="1"/>
          </p:nvPr>
        </p:nvSpPr>
        <p:spPr>
          <a:xfrm>
            <a:off x="0" y="0"/>
            <a:ext cx="6096000" cy="6858000"/>
          </a:xfrm>
        </p:spPr>
        <p:txBody>
          <a:bodyPr lIns="691200" tIns="691200" rIns="90000" bIns="46800"/>
          <a:lstStyle>
            <a:lvl1pPr marL="0" indent="0">
              <a:buNone/>
              <a:defRPr/>
            </a:lvl1pPr>
          </a:lstStyle>
          <a:p>
            <a:r>
              <a:rPr lang="sv-SE" dirty="0"/>
              <a:t>Infoga bild</a:t>
            </a:r>
          </a:p>
        </p:txBody>
      </p:sp>
      <p:pic>
        <p:nvPicPr>
          <p:cNvPr id="16" name="Bildobjekt 15">
            <a:extLst>
              <a:ext uri="{FF2B5EF4-FFF2-40B4-BE49-F238E27FC236}">
                <a16:creationId xmlns:a16="http://schemas.microsoft.com/office/drawing/2014/main" id="{02F07927-FE8D-1594-C004-8838D3A609EE}"/>
              </a:ext>
            </a:extLst>
          </p:cNvPr>
          <p:cNvPicPr>
            <a:picLocks noChangeAspect="1"/>
          </p:cNvPicPr>
          <p:nvPr userDrawn="1"/>
        </p:nvPicPr>
        <p:blipFill>
          <a:blip r:embed="rId2"/>
          <a:stretch>
            <a:fillRect/>
          </a:stretch>
        </p:blipFill>
        <p:spPr>
          <a:xfrm>
            <a:off x="9951566" y="5235734"/>
            <a:ext cx="1559291" cy="936000"/>
          </a:xfrm>
          <a:prstGeom prst="rect">
            <a:avLst/>
          </a:prstGeom>
        </p:spPr>
      </p:pic>
    </p:spTree>
    <p:extLst>
      <p:ext uri="{BB962C8B-B14F-4D97-AF65-F5344CB8AC3E}">
        <p14:creationId xmlns:p14="http://schemas.microsoft.com/office/powerpoint/2010/main" val="25724217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ild+Rubrik+Text - gul">
    <p:bg>
      <p:bgPr>
        <a:solidFill>
          <a:schemeClr val="accent4"/>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A11B6B-8C23-BE7A-B8C2-AF9D28692060}"/>
              </a:ext>
            </a:extLst>
          </p:cNvPr>
          <p:cNvSpPr>
            <a:spLocks noGrp="1"/>
          </p:cNvSpPr>
          <p:nvPr>
            <p:ph type="ctrTitle" hasCustomPrompt="1"/>
          </p:nvPr>
        </p:nvSpPr>
        <p:spPr>
          <a:xfrm>
            <a:off x="6096000" y="692150"/>
            <a:ext cx="5400675" cy="1843232"/>
          </a:xfrm>
        </p:spPr>
        <p:txBody>
          <a:bodyPr lIns="691200" tIns="0" rIns="0" bIns="0" anchor="t" anchorCtr="0">
            <a:noAutofit/>
          </a:bodyPr>
          <a:lstStyle>
            <a:lvl1pPr algn="l">
              <a:lnSpc>
                <a:spcPts val="7200"/>
              </a:lnSpc>
              <a:defRPr sz="7200">
                <a:solidFill>
                  <a:schemeClr val="tx1"/>
                </a:solidFill>
              </a:defRPr>
            </a:lvl1pPr>
          </a:lstStyle>
          <a:p>
            <a:r>
              <a:rPr lang="sv-SE" dirty="0"/>
              <a:t>skriv en rubrik</a:t>
            </a:r>
          </a:p>
        </p:txBody>
      </p:sp>
      <p:sp>
        <p:nvSpPr>
          <p:cNvPr id="4" name="Platshållare för bild 5">
            <a:extLst>
              <a:ext uri="{FF2B5EF4-FFF2-40B4-BE49-F238E27FC236}">
                <a16:creationId xmlns:a16="http://schemas.microsoft.com/office/drawing/2014/main" id="{63B65D6C-5658-F159-F4B0-43008B59AAF8}"/>
              </a:ext>
            </a:extLst>
          </p:cNvPr>
          <p:cNvSpPr>
            <a:spLocks noGrp="1"/>
          </p:cNvSpPr>
          <p:nvPr>
            <p:ph type="pic" sz="quarter" idx="10" hasCustomPrompt="1"/>
          </p:nvPr>
        </p:nvSpPr>
        <p:spPr>
          <a:xfrm>
            <a:off x="0" y="0"/>
            <a:ext cx="6096000" cy="6858000"/>
          </a:xfrm>
        </p:spPr>
        <p:txBody>
          <a:bodyPr lIns="691200" tIns="691200" rIns="90000" bIns="46800"/>
          <a:lstStyle>
            <a:lvl1pPr marL="0" indent="0">
              <a:buNone/>
              <a:defRPr/>
            </a:lvl1pPr>
          </a:lstStyle>
          <a:p>
            <a:r>
              <a:rPr lang="sv-SE" dirty="0"/>
              <a:t>Infoga bild</a:t>
            </a:r>
          </a:p>
        </p:txBody>
      </p:sp>
      <p:pic>
        <p:nvPicPr>
          <p:cNvPr id="5" name="Bildobjekt 4">
            <a:extLst>
              <a:ext uri="{FF2B5EF4-FFF2-40B4-BE49-F238E27FC236}">
                <a16:creationId xmlns:a16="http://schemas.microsoft.com/office/drawing/2014/main" id="{74A8550D-52B1-EE50-E353-CD309C378D7C}"/>
              </a:ext>
            </a:extLst>
          </p:cNvPr>
          <p:cNvPicPr>
            <a:picLocks noChangeAspect="1"/>
          </p:cNvPicPr>
          <p:nvPr userDrawn="1"/>
        </p:nvPicPr>
        <p:blipFill>
          <a:blip r:embed="rId2"/>
          <a:stretch>
            <a:fillRect/>
          </a:stretch>
        </p:blipFill>
        <p:spPr>
          <a:xfrm>
            <a:off x="9951566" y="5235734"/>
            <a:ext cx="1559291" cy="936000"/>
          </a:xfrm>
          <a:prstGeom prst="rect">
            <a:avLst/>
          </a:prstGeom>
        </p:spPr>
      </p:pic>
      <p:sp>
        <p:nvSpPr>
          <p:cNvPr id="6" name="Underrubrik 5">
            <a:extLst>
              <a:ext uri="{FF2B5EF4-FFF2-40B4-BE49-F238E27FC236}">
                <a16:creationId xmlns:a16="http://schemas.microsoft.com/office/drawing/2014/main" id="{8130CBA2-C587-E2BC-38F3-50BCA44BF891}"/>
              </a:ext>
            </a:extLst>
          </p:cNvPr>
          <p:cNvSpPr>
            <a:spLocks noGrp="1"/>
          </p:cNvSpPr>
          <p:nvPr>
            <p:ph type="subTitle" idx="1" hasCustomPrompt="1"/>
          </p:nvPr>
        </p:nvSpPr>
        <p:spPr>
          <a:xfrm>
            <a:off x="6096001" y="2945675"/>
            <a:ext cx="5400674" cy="3220175"/>
          </a:xfrm>
          <a:custGeom>
            <a:avLst/>
            <a:gdLst>
              <a:gd name="connsiteX0" fmla="*/ 0 w 5400674"/>
              <a:gd name="connsiteY0" fmla="*/ 0 h 3220175"/>
              <a:gd name="connsiteX1" fmla="*/ 5400674 w 5400674"/>
              <a:gd name="connsiteY1" fmla="*/ 0 h 3220175"/>
              <a:gd name="connsiteX2" fmla="*/ 5400674 w 5400674"/>
              <a:gd name="connsiteY2" fmla="*/ 2674974 h 3220175"/>
              <a:gd name="connsiteX3" fmla="*/ 4938394 w 5400674"/>
              <a:gd name="connsiteY3" fmla="*/ 2674974 h 3220175"/>
              <a:gd name="connsiteX4" fmla="*/ 4938394 w 5400674"/>
              <a:gd name="connsiteY4" fmla="*/ 2298575 h 3220175"/>
              <a:gd name="connsiteX5" fmla="*/ 3865602 w 5400674"/>
              <a:gd name="connsiteY5" fmla="*/ 2298575 h 3220175"/>
              <a:gd name="connsiteX6" fmla="*/ 3865602 w 5400674"/>
              <a:gd name="connsiteY6" fmla="*/ 2674974 h 3220175"/>
              <a:gd name="connsiteX7" fmla="*/ 3865602 w 5400674"/>
              <a:gd name="connsiteY7" fmla="*/ 2842728 h 3220175"/>
              <a:gd name="connsiteX8" fmla="*/ 3865602 w 5400674"/>
              <a:gd name="connsiteY8" fmla="*/ 3220175 h 3220175"/>
              <a:gd name="connsiteX9" fmla="*/ 0 w 5400674"/>
              <a:gd name="connsiteY9" fmla="*/ 3220175 h 322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00674" h="3220175">
                <a:moveTo>
                  <a:pt x="0" y="0"/>
                </a:moveTo>
                <a:lnTo>
                  <a:pt x="5400674" y="0"/>
                </a:lnTo>
                <a:lnTo>
                  <a:pt x="5400674" y="2674974"/>
                </a:lnTo>
                <a:lnTo>
                  <a:pt x="4938394" y="2674974"/>
                </a:lnTo>
                <a:lnTo>
                  <a:pt x="4938394" y="2298575"/>
                </a:lnTo>
                <a:lnTo>
                  <a:pt x="3865602" y="2298575"/>
                </a:lnTo>
                <a:lnTo>
                  <a:pt x="3865602" y="2674974"/>
                </a:lnTo>
                <a:lnTo>
                  <a:pt x="3865602" y="2842728"/>
                </a:lnTo>
                <a:lnTo>
                  <a:pt x="3865602" y="3220175"/>
                </a:lnTo>
                <a:lnTo>
                  <a:pt x="0" y="3220175"/>
                </a:lnTo>
                <a:close/>
              </a:path>
            </a:pathLst>
          </a:custGeom>
          <a:noFill/>
        </p:spPr>
        <p:txBody>
          <a:bodyPr wrap="square" lIns="691200" tIns="0" rIns="0" bIns="0">
            <a:noAutofit/>
          </a:bodyPr>
          <a:lstStyle>
            <a:lvl1pPr marL="0" indent="0" algn="l">
              <a:lnSpc>
                <a:spcPts val="2300"/>
              </a:lnSpc>
              <a:spcBef>
                <a:spcPts val="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 här</a:t>
            </a:r>
          </a:p>
        </p:txBody>
      </p:sp>
    </p:spTree>
    <p:extLst>
      <p:ext uri="{BB962C8B-B14F-4D97-AF65-F5344CB8AC3E}">
        <p14:creationId xmlns:p14="http://schemas.microsoft.com/office/powerpoint/2010/main" val="25740717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ild+Rubrik+Text - grön">
    <p:bg>
      <p:bgPr>
        <a:solidFill>
          <a:schemeClr val="accent1"/>
        </a:solidFill>
        <a:effectLst/>
      </p:bgPr>
    </p:bg>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C0327631-D9EC-9682-E44D-40E9EB2F21DB}"/>
              </a:ext>
            </a:extLst>
          </p:cNvPr>
          <p:cNvSpPr>
            <a:spLocks noGrp="1"/>
          </p:cNvSpPr>
          <p:nvPr>
            <p:ph type="ctrTitle" hasCustomPrompt="1"/>
          </p:nvPr>
        </p:nvSpPr>
        <p:spPr>
          <a:xfrm>
            <a:off x="6096000" y="692150"/>
            <a:ext cx="5400675" cy="1843232"/>
          </a:xfrm>
        </p:spPr>
        <p:txBody>
          <a:bodyPr lIns="691200" tIns="0" rIns="0" bIns="0" anchor="t" anchorCtr="0">
            <a:noAutofit/>
          </a:bodyPr>
          <a:lstStyle>
            <a:lvl1pPr algn="l">
              <a:lnSpc>
                <a:spcPts val="7200"/>
              </a:lnSpc>
              <a:defRPr sz="7200">
                <a:solidFill>
                  <a:schemeClr val="tx1"/>
                </a:solidFill>
              </a:defRPr>
            </a:lvl1pPr>
          </a:lstStyle>
          <a:p>
            <a:r>
              <a:rPr lang="sv-SE" dirty="0"/>
              <a:t>skriv en rubrik</a:t>
            </a:r>
          </a:p>
        </p:txBody>
      </p:sp>
      <p:sp>
        <p:nvSpPr>
          <p:cNvPr id="4" name="Platshållare för bild 5">
            <a:extLst>
              <a:ext uri="{FF2B5EF4-FFF2-40B4-BE49-F238E27FC236}">
                <a16:creationId xmlns:a16="http://schemas.microsoft.com/office/drawing/2014/main" id="{73DCAFEA-0672-718F-58AF-0DFEA1F944EB}"/>
              </a:ext>
            </a:extLst>
          </p:cNvPr>
          <p:cNvSpPr>
            <a:spLocks noGrp="1"/>
          </p:cNvSpPr>
          <p:nvPr>
            <p:ph type="pic" sz="quarter" idx="10" hasCustomPrompt="1"/>
          </p:nvPr>
        </p:nvSpPr>
        <p:spPr>
          <a:xfrm>
            <a:off x="0" y="0"/>
            <a:ext cx="6096000" cy="6858000"/>
          </a:xfrm>
        </p:spPr>
        <p:txBody>
          <a:bodyPr lIns="691200" tIns="691200" rIns="90000" bIns="46800"/>
          <a:lstStyle>
            <a:lvl1pPr marL="0" indent="0">
              <a:buNone/>
              <a:defRPr/>
            </a:lvl1pPr>
          </a:lstStyle>
          <a:p>
            <a:r>
              <a:rPr lang="sv-SE" dirty="0"/>
              <a:t>Infoga bild</a:t>
            </a:r>
          </a:p>
        </p:txBody>
      </p:sp>
      <p:pic>
        <p:nvPicPr>
          <p:cNvPr id="7" name="Bildobjekt 6">
            <a:extLst>
              <a:ext uri="{FF2B5EF4-FFF2-40B4-BE49-F238E27FC236}">
                <a16:creationId xmlns:a16="http://schemas.microsoft.com/office/drawing/2014/main" id="{176B8D27-15C6-F045-C911-BD20D1F4A857}"/>
              </a:ext>
            </a:extLst>
          </p:cNvPr>
          <p:cNvPicPr>
            <a:picLocks noChangeAspect="1"/>
          </p:cNvPicPr>
          <p:nvPr userDrawn="1"/>
        </p:nvPicPr>
        <p:blipFill>
          <a:blip r:embed="rId2"/>
          <a:stretch>
            <a:fillRect/>
          </a:stretch>
        </p:blipFill>
        <p:spPr>
          <a:xfrm>
            <a:off x="9951566" y="5235734"/>
            <a:ext cx="1559291" cy="936000"/>
          </a:xfrm>
          <a:prstGeom prst="rect">
            <a:avLst/>
          </a:prstGeom>
        </p:spPr>
      </p:pic>
      <p:sp>
        <p:nvSpPr>
          <p:cNvPr id="8" name="Underrubrik 7">
            <a:extLst>
              <a:ext uri="{FF2B5EF4-FFF2-40B4-BE49-F238E27FC236}">
                <a16:creationId xmlns:a16="http://schemas.microsoft.com/office/drawing/2014/main" id="{9A8F1616-F642-DBBA-5100-2EB3648375BC}"/>
              </a:ext>
            </a:extLst>
          </p:cNvPr>
          <p:cNvSpPr>
            <a:spLocks noGrp="1"/>
          </p:cNvSpPr>
          <p:nvPr>
            <p:ph type="subTitle" idx="1" hasCustomPrompt="1"/>
          </p:nvPr>
        </p:nvSpPr>
        <p:spPr>
          <a:xfrm>
            <a:off x="6096001" y="2945675"/>
            <a:ext cx="5400674" cy="3220175"/>
          </a:xfrm>
          <a:custGeom>
            <a:avLst/>
            <a:gdLst>
              <a:gd name="connsiteX0" fmla="*/ 0 w 5400674"/>
              <a:gd name="connsiteY0" fmla="*/ 0 h 3220175"/>
              <a:gd name="connsiteX1" fmla="*/ 5400674 w 5400674"/>
              <a:gd name="connsiteY1" fmla="*/ 0 h 3220175"/>
              <a:gd name="connsiteX2" fmla="*/ 5400674 w 5400674"/>
              <a:gd name="connsiteY2" fmla="*/ 2674974 h 3220175"/>
              <a:gd name="connsiteX3" fmla="*/ 4938394 w 5400674"/>
              <a:gd name="connsiteY3" fmla="*/ 2674974 h 3220175"/>
              <a:gd name="connsiteX4" fmla="*/ 4938394 w 5400674"/>
              <a:gd name="connsiteY4" fmla="*/ 2298575 h 3220175"/>
              <a:gd name="connsiteX5" fmla="*/ 3865602 w 5400674"/>
              <a:gd name="connsiteY5" fmla="*/ 2298575 h 3220175"/>
              <a:gd name="connsiteX6" fmla="*/ 3865602 w 5400674"/>
              <a:gd name="connsiteY6" fmla="*/ 2674974 h 3220175"/>
              <a:gd name="connsiteX7" fmla="*/ 3865602 w 5400674"/>
              <a:gd name="connsiteY7" fmla="*/ 2842728 h 3220175"/>
              <a:gd name="connsiteX8" fmla="*/ 3865602 w 5400674"/>
              <a:gd name="connsiteY8" fmla="*/ 3220175 h 3220175"/>
              <a:gd name="connsiteX9" fmla="*/ 0 w 5400674"/>
              <a:gd name="connsiteY9" fmla="*/ 3220175 h 322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00674" h="3220175">
                <a:moveTo>
                  <a:pt x="0" y="0"/>
                </a:moveTo>
                <a:lnTo>
                  <a:pt x="5400674" y="0"/>
                </a:lnTo>
                <a:lnTo>
                  <a:pt x="5400674" y="2674974"/>
                </a:lnTo>
                <a:lnTo>
                  <a:pt x="4938394" y="2674974"/>
                </a:lnTo>
                <a:lnTo>
                  <a:pt x="4938394" y="2298575"/>
                </a:lnTo>
                <a:lnTo>
                  <a:pt x="3865602" y="2298575"/>
                </a:lnTo>
                <a:lnTo>
                  <a:pt x="3865602" y="2674974"/>
                </a:lnTo>
                <a:lnTo>
                  <a:pt x="3865602" y="2842728"/>
                </a:lnTo>
                <a:lnTo>
                  <a:pt x="3865602" y="3220175"/>
                </a:lnTo>
                <a:lnTo>
                  <a:pt x="0" y="3220175"/>
                </a:lnTo>
                <a:close/>
              </a:path>
            </a:pathLst>
          </a:custGeom>
          <a:noFill/>
        </p:spPr>
        <p:txBody>
          <a:bodyPr wrap="square" lIns="691200" tIns="0" rIns="0" bIns="0">
            <a:noAutofit/>
          </a:bodyPr>
          <a:lstStyle>
            <a:lvl1pPr marL="0" indent="0" algn="l">
              <a:lnSpc>
                <a:spcPts val="2300"/>
              </a:lnSpc>
              <a:spcBef>
                <a:spcPts val="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 här</a:t>
            </a:r>
          </a:p>
        </p:txBody>
      </p:sp>
    </p:spTree>
    <p:extLst>
      <p:ext uri="{BB962C8B-B14F-4D97-AF65-F5344CB8AC3E}">
        <p14:creationId xmlns:p14="http://schemas.microsoft.com/office/powerpoint/2010/main" val="7933914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ild+Rubrik+Text - ljuslila">
    <p:bg>
      <p:bgPr>
        <a:solidFill>
          <a:schemeClr val="accent3"/>
        </a:solidFill>
        <a:effectLst/>
      </p:bgPr>
    </p:bg>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C0327631-D9EC-9682-E44D-40E9EB2F21DB}"/>
              </a:ext>
            </a:extLst>
          </p:cNvPr>
          <p:cNvSpPr>
            <a:spLocks noGrp="1"/>
          </p:cNvSpPr>
          <p:nvPr>
            <p:ph type="ctrTitle" hasCustomPrompt="1"/>
          </p:nvPr>
        </p:nvSpPr>
        <p:spPr>
          <a:xfrm>
            <a:off x="6096000" y="692150"/>
            <a:ext cx="5400675" cy="1843232"/>
          </a:xfrm>
        </p:spPr>
        <p:txBody>
          <a:bodyPr lIns="691200" tIns="0" rIns="0" bIns="0" anchor="t" anchorCtr="0">
            <a:noAutofit/>
          </a:bodyPr>
          <a:lstStyle>
            <a:lvl1pPr algn="l">
              <a:lnSpc>
                <a:spcPts val="7200"/>
              </a:lnSpc>
              <a:defRPr sz="7200">
                <a:solidFill>
                  <a:schemeClr val="tx1"/>
                </a:solidFill>
              </a:defRPr>
            </a:lvl1pPr>
          </a:lstStyle>
          <a:p>
            <a:r>
              <a:rPr lang="sv-SE" dirty="0"/>
              <a:t>skriv en rubrik</a:t>
            </a:r>
          </a:p>
        </p:txBody>
      </p:sp>
      <p:sp>
        <p:nvSpPr>
          <p:cNvPr id="4" name="Platshållare för bild 5">
            <a:extLst>
              <a:ext uri="{FF2B5EF4-FFF2-40B4-BE49-F238E27FC236}">
                <a16:creationId xmlns:a16="http://schemas.microsoft.com/office/drawing/2014/main" id="{73DCAFEA-0672-718F-58AF-0DFEA1F944EB}"/>
              </a:ext>
            </a:extLst>
          </p:cNvPr>
          <p:cNvSpPr>
            <a:spLocks noGrp="1"/>
          </p:cNvSpPr>
          <p:nvPr>
            <p:ph type="pic" sz="quarter" idx="10" hasCustomPrompt="1"/>
          </p:nvPr>
        </p:nvSpPr>
        <p:spPr>
          <a:xfrm>
            <a:off x="0" y="0"/>
            <a:ext cx="6096000" cy="6858000"/>
          </a:xfrm>
        </p:spPr>
        <p:txBody>
          <a:bodyPr lIns="691200" tIns="691200" rIns="90000" bIns="46800"/>
          <a:lstStyle>
            <a:lvl1pPr marL="0" indent="0">
              <a:buNone/>
              <a:defRPr/>
            </a:lvl1pPr>
          </a:lstStyle>
          <a:p>
            <a:r>
              <a:rPr lang="sv-SE" dirty="0"/>
              <a:t>Infoga bild</a:t>
            </a:r>
          </a:p>
        </p:txBody>
      </p:sp>
      <p:pic>
        <p:nvPicPr>
          <p:cNvPr id="7" name="Bildobjekt 6">
            <a:extLst>
              <a:ext uri="{FF2B5EF4-FFF2-40B4-BE49-F238E27FC236}">
                <a16:creationId xmlns:a16="http://schemas.microsoft.com/office/drawing/2014/main" id="{176B8D27-15C6-F045-C911-BD20D1F4A857}"/>
              </a:ext>
            </a:extLst>
          </p:cNvPr>
          <p:cNvPicPr>
            <a:picLocks noChangeAspect="1"/>
          </p:cNvPicPr>
          <p:nvPr userDrawn="1"/>
        </p:nvPicPr>
        <p:blipFill>
          <a:blip r:embed="rId2"/>
          <a:stretch>
            <a:fillRect/>
          </a:stretch>
        </p:blipFill>
        <p:spPr>
          <a:xfrm>
            <a:off x="9951566" y="5235734"/>
            <a:ext cx="1559291" cy="936000"/>
          </a:xfrm>
          <a:prstGeom prst="rect">
            <a:avLst/>
          </a:prstGeom>
        </p:spPr>
      </p:pic>
      <p:sp>
        <p:nvSpPr>
          <p:cNvPr id="8" name="Underrubrik 7">
            <a:extLst>
              <a:ext uri="{FF2B5EF4-FFF2-40B4-BE49-F238E27FC236}">
                <a16:creationId xmlns:a16="http://schemas.microsoft.com/office/drawing/2014/main" id="{9A8F1616-F642-DBBA-5100-2EB3648375BC}"/>
              </a:ext>
            </a:extLst>
          </p:cNvPr>
          <p:cNvSpPr>
            <a:spLocks noGrp="1"/>
          </p:cNvSpPr>
          <p:nvPr>
            <p:ph type="subTitle" idx="1" hasCustomPrompt="1"/>
          </p:nvPr>
        </p:nvSpPr>
        <p:spPr>
          <a:xfrm>
            <a:off x="6096001" y="2945675"/>
            <a:ext cx="5400674" cy="3220175"/>
          </a:xfrm>
          <a:custGeom>
            <a:avLst/>
            <a:gdLst>
              <a:gd name="connsiteX0" fmla="*/ 0 w 5400674"/>
              <a:gd name="connsiteY0" fmla="*/ 0 h 3220175"/>
              <a:gd name="connsiteX1" fmla="*/ 5400674 w 5400674"/>
              <a:gd name="connsiteY1" fmla="*/ 0 h 3220175"/>
              <a:gd name="connsiteX2" fmla="*/ 5400674 w 5400674"/>
              <a:gd name="connsiteY2" fmla="*/ 2674974 h 3220175"/>
              <a:gd name="connsiteX3" fmla="*/ 4938394 w 5400674"/>
              <a:gd name="connsiteY3" fmla="*/ 2674974 h 3220175"/>
              <a:gd name="connsiteX4" fmla="*/ 4938394 w 5400674"/>
              <a:gd name="connsiteY4" fmla="*/ 2298575 h 3220175"/>
              <a:gd name="connsiteX5" fmla="*/ 3865602 w 5400674"/>
              <a:gd name="connsiteY5" fmla="*/ 2298575 h 3220175"/>
              <a:gd name="connsiteX6" fmla="*/ 3865602 w 5400674"/>
              <a:gd name="connsiteY6" fmla="*/ 2674974 h 3220175"/>
              <a:gd name="connsiteX7" fmla="*/ 3865602 w 5400674"/>
              <a:gd name="connsiteY7" fmla="*/ 2842728 h 3220175"/>
              <a:gd name="connsiteX8" fmla="*/ 3865602 w 5400674"/>
              <a:gd name="connsiteY8" fmla="*/ 3220175 h 3220175"/>
              <a:gd name="connsiteX9" fmla="*/ 0 w 5400674"/>
              <a:gd name="connsiteY9" fmla="*/ 3220175 h 322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00674" h="3220175">
                <a:moveTo>
                  <a:pt x="0" y="0"/>
                </a:moveTo>
                <a:lnTo>
                  <a:pt x="5400674" y="0"/>
                </a:lnTo>
                <a:lnTo>
                  <a:pt x="5400674" y="2674974"/>
                </a:lnTo>
                <a:lnTo>
                  <a:pt x="4938394" y="2674974"/>
                </a:lnTo>
                <a:lnTo>
                  <a:pt x="4938394" y="2298575"/>
                </a:lnTo>
                <a:lnTo>
                  <a:pt x="3865602" y="2298575"/>
                </a:lnTo>
                <a:lnTo>
                  <a:pt x="3865602" y="2674974"/>
                </a:lnTo>
                <a:lnTo>
                  <a:pt x="3865602" y="2842728"/>
                </a:lnTo>
                <a:lnTo>
                  <a:pt x="3865602" y="3220175"/>
                </a:lnTo>
                <a:lnTo>
                  <a:pt x="0" y="3220175"/>
                </a:lnTo>
                <a:close/>
              </a:path>
            </a:pathLst>
          </a:custGeom>
          <a:noFill/>
        </p:spPr>
        <p:txBody>
          <a:bodyPr wrap="square" lIns="691200" tIns="0" rIns="0" bIns="0">
            <a:noAutofit/>
          </a:bodyPr>
          <a:lstStyle>
            <a:lvl1pPr marL="0" indent="0" algn="l">
              <a:lnSpc>
                <a:spcPts val="2300"/>
              </a:lnSpc>
              <a:spcBef>
                <a:spcPts val="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 här</a:t>
            </a:r>
          </a:p>
        </p:txBody>
      </p:sp>
    </p:spTree>
    <p:extLst>
      <p:ext uri="{BB962C8B-B14F-4D97-AF65-F5344CB8AC3E}">
        <p14:creationId xmlns:p14="http://schemas.microsoft.com/office/powerpoint/2010/main" val="13749012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ild+rubrik+text - mörkblå">
    <p:bg>
      <p:bgPr>
        <a:solidFill>
          <a:schemeClr val="tx2"/>
        </a:solidFill>
        <a:effectLst/>
      </p:bgPr>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196FC73F-536C-BCC4-7B8B-88F8143AE25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950400" y="5234400"/>
            <a:ext cx="1555036" cy="936000"/>
          </a:xfrm>
          <a:prstGeom prst="rect">
            <a:avLst/>
          </a:prstGeom>
        </p:spPr>
      </p:pic>
      <p:sp>
        <p:nvSpPr>
          <p:cNvPr id="2" name="Rubrik 1">
            <a:extLst>
              <a:ext uri="{FF2B5EF4-FFF2-40B4-BE49-F238E27FC236}">
                <a16:creationId xmlns:a16="http://schemas.microsoft.com/office/drawing/2014/main" id="{0E298B12-9582-A421-7096-C63025521DDF}"/>
              </a:ext>
            </a:extLst>
          </p:cNvPr>
          <p:cNvSpPr>
            <a:spLocks noGrp="1"/>
          </p:cNvSpPr>
          <p:nvPr>
            <p:ph type="ctrTitle" hasCustomPrompt="1"/>
          </p:nvPr>
        </p:nvSpPr>
        <p:spPr>
          <a:xfrm>
            <a:off x="6096000" y="692150"/>
            <a:ext cx="5400675" cy="1843232"/>
          </a:xfrm>
        </p:spPr>
        <p:txBody>
          <a:bodyPr lIns="691200" tIns="0" rIns="0" bIns="0" anchor="t" anchorCtr="0">
            <a:noAutofit/>
          </a:bodyPr>
          <a:lstStyle>
            <a:lvl1pPr algn="l">
              <a:lnSpc>
                <a:spcPts val="7200"/>
              </a:lnSpc>
              <a:defRPr sz="7200">
                <a:solidFill>
                  <a:schemeClr val="bg1"/>
                </a:solidFill>
              </a:defRPr>
            </a:lvl1pPr>
          </a:lstStyle>
          <a:p>
            <a:r>
              <a:rPr lang="sv-SE" dirty="0"/>
              <a:t>skriv en rubrik</a:t>
            </a:r>
          </a:p>
        </p:txBody>
      </p:sp>
      <p:sp>
        <p:nvSpPr>
          <p:cNvPr id="3" name="Platshållare för bild 5">
            <a:extLst>
              <a:ext uri="{FF2B5EF4-FFF2-40B4-BE49-F238E27FC236}">
                <a16:creationId xmlns:a16="http://schemas.microsoft.com/office/drawing/2014/main" id="{B08D9FC9-93A7-D0CD-E1B8-238C098DF2A7}"/>
              </a:ext>
            </a:extLst>
          </p:cNvPr>
          <p:cNvSpPr>
            <a:spLocks noGrp="1"/>
          </p:cNvSpPr>
          <p:nvPr>
            <p:ph type="pic" sz="quarter" idx="10" hasCustomPrompt="1"/>
          </p:nvPr>
        </p:nvSpPr>
        <p:spPr>
          <a:xfrm>
            <a:off x="0" y="0"/>
            <a:ext cx="6096000" cy="6858000"/>
          </a:xfrm>
        </p:spPr>
        <p:txBody>
          <a:bodyPr lIns="691200" tIns="691200" rIns="90000" bIns="46800"/>
          <a:lstStyle>
            <a:lvl1pPr marL="0" indent="0">
              <a:buNone/>
              <a:defRPr>
                <a:solidFill>
                  <a:schemeClr val="bg1"/>
                </a:solidFill>
              </a:defRPr>
            </a:lvl1pPr>
          </a:lstStyle>
          <a:p>
            <a:r>
              <a:rPr lang="sv-SE" dirty="0"/>
              <a:t>Infoga bild</a:t>
            </a:r>
          </a:p>
        </p:txBody>
      </p:sp>
      <p:sp>
        <p:nvSpPr>
          <p:cNvPr id="7" name="Underrubrik 7">
            <a:extLst>
              <a:ext uri="{FF2B5EF4-FFF2-40B4-BE49-F238E27FC236}">
                <a16:creationId xmlns:a16="http://schemas.microsoft.com/office/drawing/2014/main" id="{F3F8CE0D-3542-C7DF-7B42-14A8CFF8EFD8}"/>
              </a:ext>
            </a:extLst>
          </p:cNvPr>
          <p:cNvSpPr>
            <a:spLocks noGrp="1"/>
          </p:cNvSpPr>
          <p:nvPr>
            <p:ph type="subTitle" idx="1" hasCustomPrompt="1"/>
          </p:nvPr>
        </p:nvSpPr>
        <p:spPr>
          <a:xfrm>
            <a:off x="6096001" y="2945675"/>
            <a:ext cx="5400674" cy="3220175"/>
          </a:xfrm>
          <a:custGeom>
            <a:avLst/>
            <a:gdLst>
              <a:gd name="connsiteX0" fmla="*/ 0 w 5400674"/>
              <a:gd name="connsiteY0" fmla="*/ 0 h 3220175"/>
              <a:gd name="connsiteX1" fmla="*/ 5400674 w 5400674"/>
              <a:gd name="connsiteY1" fmla="*/ 0 h 3220175"/>
              <a:gd name="connsiteX2" fmla="*/ 5400674 w 5400674"/>
              <a:gd name="connsiteY2" fmla="*/ 2674974 h 3220175"/>
              <a:gd name="connsiteX3" fmla="*/ 4938394 w 5400674"/>
              <a:gd name="connsiteY3" fmla="*/ 2674974 h 3220175"/>
              <a:gd name="connsiteX4" fmla="*/ 4938394 w 5400674"/>
              <a:gd name="connsiteY4" fmla="*/ 2298575 h 3220175"/>
              <a:gd name="connsiteX5" fmla="*/ 3865602 w 5400674"/>
              <a:gd name="connsiteY5" fmla="*/ 2298575 h 3220175"/>
              <a:gd name="connsiteX6" fmla="*/ 3865602 w 5400674"/>
              <a:gd name="connsiteY6" fmla="*/ 2674974 h 3220175"/>
              <a:gd name="connsiteX7" fmla="*/ 3865602 w 5400674"/>
              <a:gd name="connsiteY7" fmla="*/ 2842728 h 3220175"/>
              <a:gd name="connsiteX8" fmla="*/ 3865602 w 5400674"/>
              <a:gd name="connsiteY8" fmla="*/ 3220175 h 3220175"/>
              <a:gd name="connsiteX9" fmla="*/ 0 w 5400674"/>
              <a:gd name="connsiteY9" fmla="*/ 3220175 h 322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00674" h="3220175">
                <a:moveTo>
                  <a:pt x="0" y="0"/>
                </a:moveTo>
                <a:lnTo>
                  <a:pt x="5400674" y="0"/>
                </a:lnTo>
                <a:lnTo>
                  <a:pt x="5400674" y="2674974"/>
                </a:lnTo>
                <a:lnTo>
                  <a:pt x="4938394" y="2674974"/>
                </a:lnTo>
                <a:lnTo>
                  <a:pt x="4938394" y="2298575"/>
                </a:lnTo>
                <a:lnTo>
                  <a:pt x="3865602" y="2298575"/>
                </a:lnTo>
                <a:lnTo>
                  <a:pt x="3865602" y="2674974"/>
                </a:lnTo>
                <a:lnTo>
                  <a:pt x="3865602" y="2842728"/>
                </a:lnTo>
                <a:lnTo>
                  <a:pt x="3865602" y="3220175"/>
                </a:lnTo>
                <a:lnTo>
                  <a:pt x="0" y="3220175"/>
                </a:lnTo>
                <a:close/>
              </a:path>
            </a:pathLst>
          </a:custGeom>
          <a:noFill/>
        </p:spPr>
        <p:txBody>
          <a:bodyPr wrap="square" lIns="691200" tIns="0" rIns="0" bIns="0">
            <a:noAutofit/>
          </a:bodyPr>
          <a:lstStyle>
            <a:lvl1pPr marL="0" indent="0" algn="l">
              <a:lnSpc>
                <a:spcPts val="2300"/>
              </a:lnSpc>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 här</a:t>
            </a:r>
          </a:p>
        </p:txBody>
      </p:sp>
    </p:spTree>
    <p:extLst>
      <p:ext uri="{BB962C8B-B14F-4D97-AF65-F5344CB8AC3E}">
        <p14:creationId xmlns:p14="http://schemas.microsoft.com/office/powerpoint/2010/main" val="41015275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Underrubrik, text och bild">
    <p:bg>
      <p:bgPr>
        <a:solidFill>
          <a:schemeClr val="bg2"/>
        </a:solidFill>
        <a:effectLst/>
      </p:bgPr>
    </p:bg>
    <p:spTree>
      <p:nvGrpSpPr>
        <p:cNvPr id="1" name=""/>
        <p:cNvGrpSpPr/>
        <p:nvPr/>
      </p:nvGrpSpPr>
      <p:grpSpPr>
        <a:xfrm>
          <a:off x="0" y="0"/>
          <a:ext cx="0" cy="0"/>
          <a:chOff x="0" y="0"/>
          <a:chExt cx="0" cy="0"/>
        </a:xfrm>
      </p:grpSpPr>
      <p:sp>
        <p:nvSpPr>
          <p:cNvPr id="20" name="Platshållare för bild 19">
            <a:extLst>
              <a:ext uri="{FF2B5EF4-FFF2-40B4-BE49-F238E27FC236}">
                <a16:creationId xmlns:a16="http://schemas.microsoft.com/office/drawing/2014/main" id="{3EB49CE6-030D-CC00-F49F-82644DD8F7FD}"/>
              </a:ext>
            </a:extLst>
          </p:cNvPr>
          <p:cNvSpPr>
            <a:spLocks noGrp="1"/>
          </p:cNvSpPr>
          <p:nvPr>
            <p:ph type="pic" sz="quarter" idx="12" hasCustomPrompt="1"/>
          </p:nvPr>
        </p:nvSpPr>
        <p:spPr>
          <a:xfrm>
            <a:off x="4043363" y="0"/>
            <a:ext cx="8148637" cy="6858000"/>
          </a:xfrm>
          <a:custGeom>
            <a:avLst/>
            <a:gdLst>
              <a:gd name="connsiteX0" fmla="*/ 5914116 w 8148637"/>
              <a:gd name="connsiteY0" fmla="*/ 5240650 h 6858000"/>
              <a:gd name="connsiteX1" fmla="*/ 5914116 w 8148637"/>
              <a:gd name="connsiteY1" fmla="*/ 5618090 h 6858000"/>
              <a:gd name="connsiteX2" fmla="*/ 5914116 w 8148637"/>
              <a:gd name="connsiteY2" fmla="*/ 5786308 h 6858000"/>
              <a:gd name="connsiteX3" fmla="*/ 5914116 w 8148637"/>
              <a:gd name="connsiteY3" fmla="*/ 6164799 h 6858000"/>
              <a:gd name="connsiteX4" fmla="*/ 7454152 w 8148637"/>
              <a:gd name="connsiteY4" fmla="*/ 6164799 h 6858000"/>
              <a:gd name="connsiteX5" fmla="*/ 7454152 w 8148637"/>
              <a:gd name="connsiteY5" fmla="*/ 5618090 h 6858000"/>
              <a:gd name="connsiteX6" fmla="*/ 6990377 w 8148637"/>
              <a:gd name="connsiteY6" fmla="*/ 5618090 h 6858000"/>
              <a:gd name="connsiteX7" fmla="*/ 6990377 w 8148637"/>
              <a:gd name="connsiteY7" fmla="*/ 5240650 h 6858000"/>
              <a:gd name="connsiteX8" fmla="*/ 0 w 8148637"/>
              <a:gd name="connsiteY8" fmla="*/ 0 h 6858000"/>
              <a:gd name="connsiteX9" fmla="*/ 8148637 w 8148637"/>
              <a:gd name="connsiteY9" fmla="*/ 0 h 6858000"/>
              <a:gd name="connsiteX10" fmla="*/ 8148637 w 8148637"/>
              <a:gd name="connsiteY10" fmla="*/ 6858000 h 6858000"/>
              <a:gd name="connsiteX11" fmla="*/ 0 w 8148637"/>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48637" h="6858000">
                <a:moveTo>
                  <a:pt x="5914116" y="5240650"/>
                </a:moveTo>
                <a:lnTo>
                  <a:pt x="5914116" y="5618090"/>
                </a:lnTo>
                <a:lnTo>
                  <a:pt x="5914116" y="5786308"/>
                </a:lnTo>
                <a:lnTo>
                  <a:pt x="5914116" y="6164799"/>
                </a:lnTo>
                <a:lnTo>
                  <a:pt x="7454152" y="6164799"/>
                </a:lnTo>
                <a:lnTo>
                  <a:pt x="7454152" y="5618090"/>
                </a:lnTo>
                <a:lnTo>
                  <a:pt x="6990377" y="5618090"/>
                </a:lnTo>
                <a:lnTo>
                  <a:pt x="6990377" y="5240650"/>
                </a:lnTo>
                <a:close/>
                <a:moveTo>
                  <a:pt x="0" y="0"/>
                </a:moveTo>
                <a:lnTo>
                  <a:pt x="8148637" y="0"/>
                </a:lnTo>
                <a:lnTo>
                  <a:pt x="8148637" y="6858000"/>
                </a:lnTo>
                <a:lnTo>
                  <a:pt x="0" y="6858000"/>
                </a:lnTo>
                <a:close/>
              </a:path>
            </a:pathLst>
          </a:custGeom>
          <a:solidFill>
            <a:schemeClr val="bg2"/>
          </a:solidFill>
        </p:spPr>
        <p:txBody>
          <a:bodyPr wrap="square" lIns="684000" tIns="684000">
            <a:noAutofit/>
          </a:bodyPr>
          <a:lstStyle>
            <a:lvl1pPr marL="0" indent="0">
              <a:buNone/>
              <a:defRPr/>
            </a:lvl1pPr>
          </a:lstStyle>
          <a:p>
            <a:r>
              <a:rPr lang="sv-SE" dirty="0"/>
              <a:t>Infoga bild</a:t>
            </a:r>
          </a:p>
        </p:txBody>
      </p:sp>
      <p:sp>
        <p:nvSpPr>
          <p:cNvPr id="3" name="Underrubrik 2">
            <a:extLst>
              <a:ext uri="{FF2B5EF4-FFF2-40B4-BE49-F238E27FC236}">
                <a16:creationId xmlns:a16="http://schemas.microsoft.com/office/drawing/2014/main" id="{A29345C1-AA9A-5B41-ADBC-4F8B9253A0D4}"/>
              </a:ext>
            </a:extLst>
          </p:cNvPr>
          <p:cNvSpPr>
            <a:spLocks noGrp="1"/>
          </p:cNvSpPr>
          <p:nvPr>
            <p:ph type="subTitle" idx="1" hasCustomPrompt="1"/>
          </p:nvPr>
        </p:nvSpPr>
        <p:spPr>
          <a:xfrm>
            <a:off x="695326" y="1879600"/>
            <a:ext cx="3348038" cy="4286249"/>
          </a:xfrm>
        </p:spPr>
        <p:txBody>
          <a:bodyPr lIns="0" tIns="0" rIns="691200" bIns="0" anchor="t" anchorCtr="0">
            <a:noAutofit/>
          </a:bodyPr>
          <a:lstStyle>
            <a:lvl1pPr marL="0" indent="0" algn="l">
              <a:lnSpc>
                <a:spcPts val="2300"/>
              </a:lnSpc>
              <a:spcBef>
                <a:spcPts val="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 här</a:t>
            </a:r>
          </a:p>
        </p:txBody>
      </p:sp>
      <p:sp>
        <p:nvSpPr>
          <p:cNvPr id="5" name="Platshållare för text 4">
            <a:extLst>
              <a:ext uri="{FF2B5EF4-FFF2-40B4-BE49-F238E27FC236}">
                <a16:creationId xmlns:a16="http://schemas.microsoft.com/office/drawing/2014/main" id="{8B7D8EBA-F04F-8B8E-9EB8-FC0E7DC5CEE1}"/>
              </a:ext>
            </a:extLst>
          </p:cNvPr>
          <p:cNvSpPr>
            <a:spLocks noGrp="1"/>
          </p:cNvSpPr>
          <p:nvPr>
            <p:ph type="body" sz="quarter" idx="11" hasCustomPrompt="1"/>
          </p:nvPr>
        </p:nvSpPr>
        <p:spPr>
          <a:xfrm>
            <a:off x="695325" y="692150"/>
            <a:ext cx="3348038" cy="1187449"/>
          </a:xfrm>
        </p:spPr>
        <p:txBody>
          <a:bodyPr lIns="0" tIns="0" rIns="691200" bIns="0">
            <a:normAutofit/>
          </a:bodyPr>
          <a:lstStyle>
            <a:lvl1pPr marL="0" indent="0">
              <a:lnSpc>
                <a:spcPts val="3200"/>
              </a:lnSpc>
              <a:spcBef>
                <a:spcPts val="0"/>
              </a:spcBef>
              <a:buNone/>
              <a:defRPr sz="3200" b="1" i="0">
                <a:latin typeface="Figtre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sv-SE" dirty="0"/>
              <a:t>Skriv en underrubrik</a:t>
            </a:r>
          </a:p>
        </p:txBody>
      </p:sp>
      <p:pic>
        <p:nvPicPr>
          <p:cNvPr id="21" name="Bildobjekt 20">
            <a:extLst>
              <a:ext uri="{FF2B5EF4-FFF2-40B4-BE49-F238E27FC236}">
                <a16:creationId xmlns:a16="http://schemas.microsoft.com/office/drawing/2014/main" id="{73A6C9C0-99D2-2D5C-E7B5-891E94DACB13}"/>
              </a:ext>
            </a:extLst>
          </p:cNvPr>
          <p:cNvPicPr>
            <a:picLocks noChangeAspect="1"/>
          </p:cNvPicPr>
          <p:nvPr userDrawn="1"/>
        </p:nvPicPr>
        <p:blipFill>
          <a:blip r:embed="rId2"/>
          <a:stretch>
            <a:fillRect/>
          </a:stretch>
        </p:blipFill>
        <p:spPr>
          <a:xfrm>
            <a:off x="9951566" y="5235734"/>
            <a:ext cx="1559291" cy="936000"/>
          </a:xfrm>
          <a:prstGeom prst="rect">
            <a:avLst/>
          </a:prstGeom>
        </p:spPr>
      </p:pic>
    </p:spTree>
    <p:extLst>
      <p:ext uri="{BB962C8B-B14F-4D97-AF65-F5344CB8AC3E}">
        <p14:creationId xmlns:p14="http://schemas.microsoft.com/office/powerpoint/2010/main" val="16903800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or rubrik + text + bild U - beige">
    <p:bg>
      <p:bgPr>
        <a:solidFill>
          <a:schemeClr val="bg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A11B6B-8C23-BE7A-B8C2-AF9D28692060}"/>
              </a:ext>
            </a:extLst>
          </p:cNvPr>
          <p:cNvSpPr>
            <a:spLocks noGrp="1"/>
          </p:cNvSpPr>
          <p:nvPr>
            <p:ph type="ctrTitle" hasCustomPrompt="1"/>
          </p:nvPr>
        </p:nvSpPr>
        <p:spPr>
          <a:xfrm>
            <a:off x="695325" y="692150"/>
            <a:ext cx="5400676" cy="1843232"/>
          </a:xfrm>
        </p:spPr>
        <p:txBody>
          <a:bodyPr lIns="0" tIns="0" rIns="691200" bIns="0" anchor="t" anchorCtr="0">
            <a:noAutofit/>
          </a:bodyPr>
          <a:lstStyle>
            <a:lvl1pPr algn="l">
              <a:lnSpc>
                <a:spcPts val="7200"/>
              </a:lnSpc>
              <a:defRPr sz="7200">
                <a:solidFill>
                  <a:schemeClr val="tx1"/>
                </a:solidFill>
              </a:defRPr>
            </a:lvl1pPr>
          </a:lstStyle>
          <a:p>
            <a:r>
              <a:rPr lang="sv-SE" dirty="0"/>
              <a:t>skriv en rubrik</a:t>
            </a:r>
          </a:p>
        </p:txBody>
      </p:sp>
      <p:sp>
        <p:nvSpPr>
          <p:cNvPr id="5" name="Platshållare för bild 4">
            <a:extLst>
              <a:ext uri="{FF2B5EF4-FFF2-40B4-BE49-F238E27FC236}">
                <a16:creationId xmlns:a16="http://schemas.microsoft.com/office/drawing/2014/main" id="{9F6B77EB-3085-CEDA-7BDE-0EC8BC6BEA9E}"/>
              </a:ext>
            </a:extLst>
          </p:cNvPr>
          <p:cNvSpPr>
            <a:spLocks noGrp="1"/>
          </p:cNvSpPr>
          <p:nvPr>
            <p:ph type="pic" sz="quarter" idx="10" hasCustomPrompt="1"/>
          </p:nvPr>
        </p:nvSpPr>
        <p:spPr>
          <a:xfrm>
            <a:off x="6096000" y="0"/>
            <a:ext cx="6096000" cy="6858000"/>
          </a:xfrm>
          <a:solidFill>
            <a:schemeClr val="bg2"/>
          </a:solidFill>
        </p:spPr>
        <p:txBody>
          <a:bodyPr lIns="684000" tIns="684000" rIns="90000" bIns="46800"/>
          <a:lstStyle>
            <a:lvl1pPr marL="0" indent="0">
              <a:buNone/>
              <a:defRPr/>
            </a:lvl1pPr>
          </a:lstStyle>
          <a:p>
            <a:r>
              <a:rPr lang="sv-SE" dirty="0"/>
              <a:t>Infoga bild</a:t>
            </a:r>
          </a:p>
        </p:txBody>
      </p:sp>
      <p:pic>
        <p:nvPicPr>
          <p:cNvPr id="3" name="Bild 2">
            <a:extLst>
              <a:ext uri="{FF2B5EF4-FFF2-40B4-BE49-F238E27FC236}">
                <a16:creationId xmlns:a16="http://schemas.microsoft.com/office/drawing/2014/main" id="{3B9EBA68-8C28-6420-415F-E8D0143728A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95325" y="5603726"/>
            <a:ext cx="1548003" cy="562124"/>
          </a:xfrm>
          <a:prstGeom prst="rect">
            <a:avLst/>
          </a:prstGeom>
        </p:spPr>
      </p:pic>
      <p:sp>
        <p:nvSpPr>
          <p:cNvPr id="4" name="Underrubrik 2">
            <a:extLst>
              <a:ext uri="{FF2B5EF4-FFF2-40B4-BE49-F238E27FC236}">
                <a16:creationId xmlns:a16="http://schemas.microsoft.com/office/drawing/2014/main" id="{4CD7F803-6FF6-9B99-6EB7-920E7D1C72BD}"/>
              </a:ext>
            </a:extLst>
          </p:cNvPr>
          <p:cNvSpPr>
            <a:spLocks noGrp="1"/>
          </p:cNvSpPr>
          <p:nvPr>
            <p:ph type="subTitle" idx="1" hasCustomPrompt="1"/>
          </p:nvPr>
        </p:nvSpPr>
        <p:spPr>
          <a:xfrm>
            <a:off x="695325" y="2926080"/>
            <a:ext cx="5400675" cy="3239769"/>
          </a:xfrm>
        </p:spPr>
        <p:txBody>
          <a:bodyPr lIns="0" tIns="0" rIns="691200" bIns="0">
            <a:noAutofit/>
          </a:bodyPr>
          <a:lstStyle>
            <a:lvl1pPr marL="0" indent="0" algn="l">
              <a:lnSpc>
                <a:spcPts val="2300"/>
              </a:lnSpc>
              <a:spcBef>
                <a:spcPts val="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 här</a:t>
            </a:r>
          </a:p>
        </p:txBody>
      </p:sp>
    </p:spTree>
    <p:extLst>
      <p:ext uri="{BB962C8B-B14F-4D97-AF65-F5344CB8AC3E}">
        <p14:creationId xmlns:p14="http://schemas.microsoft.com/office/powerpoint/2010/main" val="10061590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Underrubrik, text och bild">
    <p:bg>
      <p:bgPr>
        <a:solidFill>
          <a:schemeClr val="bg2"/>
        </a:solidFill>
        <a:effectLst/>
      </p:bgPr>
    </p:bg>
    <p:spTree>
      <p:nvGrpSpPr>
        <p:cNvPr id="1" name=""/>
        <p:cNvGrpSpPr/>
        <p:nvPr/>
      </p:nvGrpSpPr>
      <p:grpSpPr>
        <a:xfrm>
          <a:off x="0" y="0"/>
          <a:ext cx="0" cy="0"/>
          <a:chOff x="0" y="0"/>
          <a:chExt cx="0" cy="0"/>
        </a:xfrm>
      </p:grpSpPr>
      <p:sp>
        <p:nvSpPr>
          <p:cNvPr id="3" name="Underrubrik 2">
            <a:extLst>
              <a:ext uri="{FF2B5EF4-FFF2-40B4-BE49-F238E27FC236}">
                <a16:creationId xmlns:a16="http://schemas.microsoft.com/office/drawing/2014/main" id="{A29345C1-AA9A-5B41-ADBC-4F8B9253A0D4}"/>
              </a:ext>
            </a:extLst>
          </p:cNvPr>
          <p:cNvSpPr>
            <a:spLocks noGrp="1"/>
          </p:cNvSpPr>
          <p:nvPr>
            <p:ph type="subTitle" idx="1" hasCustomPrompt="1"/>
          </p:nvPr>
        </p:nvSpPr>
        <p:spPr>
          <a:xfrm>
            <a:off x="8181024" y="1879600"/>
            <a:ext cx="3348038" cy="4286249"/>
          </a:xfrm>
        </p:spPr>
        <p:txBody>
          <a:bodyPr lIns="684000" tIns="0" rIns="0" bIns="0" anchor="t" anchorCtr="0">
            <a:noAutofit/>
          </a:bodyPr>
          <a:lstStyle>
            <a:lvl1pPr marL="0" indent="0" algn="l">
              <a:lnSpc>
                <a:spcPts val="2300"/>
              </a:lnSpc>
              <a:spcBef>
                <a:spcPts val="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 här</a:t>
            </a:r>
          </a:p>
        </p:txBody>
      </p:sp>
      <p:sp>
        <p:nvSpPr>
          <p:cNvPr id="5" name="Platshållare för text 4">
            <a:extLst>
              <a:ext uri="{FF2B5EF4-FFF2-40B4-BE49-F238E27FC236}">
                <a16:creationId xmlns:a16="http://schemas.microsoft.com/office/drawing/2014/main" id="{8B7D8EBA-F04F-8B8E-9EB8-FC0E7DC5CEE1}"/>
              </a:ext>
            </a:extLst>
          </p:cNvPr>
          <p:cNvSpPr>
            <a:spLocks noGrp="1"/>
          </p:cNvSpPr>
          <p:nvPr>
            <p:ph type="body" sz="quarter" idx="11" hasCustomPrompt="1"/>
          </p:nvPr>
        </p:nvSpPr>
        <p:spPr>
          <a:xfrm>
            <a:off x="8181023" y="692150"/>
            <a:ext cx="3348038" cy="1187449"/>
          </a:xfrm>
        </p:spPr>
        <p:txBody>
          <a:bodyPr lIns="684000" tIns="0" rIns="0" bIns="0">
            <a:normAutofit/>
          </a:bodyPr>
          <a:lstStyle>
            <a:lvl1pPr marL="0" indent="0">
              <a:lnSpc>
                <a:spcPts val="3200"/>
              </a:lnSpc>
              <a:spcBef>
                <a:spcPts val="0"/>
              </a:spcBef>
              <a:buNone/>
              <a:defRPr sz="3200" b="1" i="0">
                <a:latin typeface="Figtre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sv-SE" dirty="0"/>
              <a:t>Skriv en underrubrik</a:t>
            </a:r>
          </a:p>
        </p:txBody>
      </p:sp>
      <p:pic>
        <p:nvPicPr>
          <p:cNvPr id="21" name="Bildobjekt 20">
            <a:extLst>
              <a:ext uri="{FF2B5EF4-FFF2-40B4-BE49-F238E27FC236}">
                <a16:creationId xmlns:a16="http://schemas.microsoft.com/office/drawing/2014/main" id="{73A6C9C0-99D2-2D5C-E7B5-891E94DACB13}"/>
              </a:ext>
            </a:extLst>
          </p:cNvPr>
          <p:cNvPicPr>
            <a:picLocks noChangeAspect="1"/>
          </p:cNvPicPr>
          <p:nvPr userDrawn="1"/>
        </p:nvPicPr>
        <p:blipFill>
          <a:blip r:embed="rId2"/>
          <a:stretch>
            <a:fillRect/>
          </a:stretch>
        </p:blipFill>
        <p:spPr>
          <a:xfrm>
            <a:off x="9951566" y="5235734"/>
            <a:ext cx="1559291" cy="936000"/>
          </a:xfrm>
          <a:prstGeom prst="rect">
            <a:avLst/>
          </a:prstGeom>
        </p:spPr>
      </p:pic>
      <p:sp>
        <p:nvSpPr>
          <p:cNvPr id="2" name="Platshållare för bild 5">
            <a:extLst>
              <a:ext uri="{FF2B5EF4-FFF2-40B4-BE49-F238E27FC236}">
                <a16:creationId xmlns:a16="http://schemas.microsoft.com/office/drawing/2014/main" id="{15FF602C-A353-227F-E386-6766B6EF84DF}"/>
              </a:ext>
            </a:extLst>
          </p:cNvPr>
          <p:cNvSpPr>
            <a:spLocks noGrp="1"/>
          </p:cNvSpPr>
          <p:nvPr>
            <p:ph type="pic" sz="quarter" idx="10" hasCustomPrompt="1"/>
          </p:nvPr>
        </p:nvSpPr>
        <p:spPr>
          <a:xfrm>
            <a:off x="0" y="0"/>
            <a:ext cx="8148638" cy="6858000"/>
          </a:xfrm>
        </p:spPr>
        <p:txBody>
          <a:bodyPr lIns="691200" tIns="691200" rIns="90000" bIns="46800"/>
          <a:lstStyle>
            <a:lvl1pPr marL="0" indent="0">
              <a:buNone/>
              <a:defRPr/>
            </a:lvl1pPr>
          </a:lstStyle>
          <a:p>
            <a:r>
              <a:rPr lang="sv-SE" dirty="0"/>
              <a:t>Infoga bild</a:t>
            </a:r>
          </a:p>
        </p:txBody>
      </p:sp>
    </p:spTree>
    <p:extLst>
      <p:ext uri="{BB962C8B-B14F-4D97-AF65-F5344CB8AC3E}">
        <p14:creationId xmlns:p14="http://schemas.microsoft.com/office/powerpoint/2010/main" val="15356866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ild+rubrik+text+bild - beige">
    <p:bg>
      <p:bgPr>
        <a:solidFill>
          <a:schemeClr val="bg2"/>
        </a:solidFill>
        <a:effectLst/>
      </p:bgPr>
    </p:bg>
    <p:spTree>
      <p:nvGrpSpPr>
        <p:cNvPr id="1" name=""/>
        <p:cNvGrpSpPr/>
        <p:nvPr/>
      </p:nvGrpSpPr>
      <p:grpSpPr>
        <a:xfrm>
          <a:off x="0" y="0"/>
          <a:ext cx="0" cy="0"/>
          <a:chOff x="0" y="0"/>
          <a:chExt cx="0" cy="0"/>
        </a:xfrm>
      </p:grpSpPr>
      <p:sp>
        <p:nvSpPr>
          <p:cNvPr id="3" name="Underrubrik 2">
            <a:extLst>
              <a:ext uri="{FF2B5EF4-FFF2-40B4-BE49-F238E27FC236}">
                <a16:creationId xmlns:a16="http://schemas.microsoft.com/office/drawing/2014/main" id="{A29345C1-AA9A-5B41-ADBC-4F8B9253A0D4}"/>
              </a:ext>
            </a:extLst>
          </p:cNvPr>
          <p:cNvSpPr>
            <a:spLocks noGrp="1"/>
          </p:cNvSpPr>
          <p:nvPr>
            <p:ph type="subTitle" idx="1" hasCustomPrompt="1"/>
          </p:nvPr>
        </p:nvSpPr>
        <p:spPr>
          <a:xfrm>
            <a:off x="4043363" y="2730230"/>
            <a:ext cx="4105273" cy="3435619"/>
          </a:xfrm>
        </p:spPr>
        <p:txBody>
          <a:bodyPr lIns="691200" tIns="0" rIns="691200" bIns="0" anchor="t" anchorCtr="0">
            <a:noAutofit/>
          </a:bodyPr>
          <a:lstStyle>
            <a:lvl1pPr marL="0" indent="0" algn="l">
              <a:lnSpc>
                <a:spcPts val="2300"/>
              </a:lnSpc>
              <a:spcBef>
                <a:spcPts val="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 här</a:t>
            </a:r>
          </a:p>
        </p:txBody>
      </p:sp>
      <p:sp>
        <p:nvSpPr>
          <p:cNvPr id="2" name="Platshållare för bild 5">
            <a:extLst>
              <a:ext uri="{FF2B5EF4-FFF2-40B4-BE49-F238E27FC236}">
                <a16:creationId xmlns:a16="http://schemas.microsoft.com/office/drawing/2014/main" id="{E1035D9B-2DD6-82AA-A628-50DD8C644F6F}"/>
              </a:ext>
            </a:extLst>
          </p:cNvPr>
          <p:cNvSpPr>
            <a:spLocks noGrp="1"/>
          </p:cNvSpPr>
          <p:nvPr>
            <p:ph type="pic" sz="quarter" idx="10" hasCustomPrompt="1"/>
          </p:nvPr>
        </p:nvSpPr>
        <p:spPr>
          <a:xfrm>
            <a:off x="1" y="0"/>
            <a:ext cx="4043362" cy="6858000"/>
          </a:xfrm>
          <a:solidFill>
            <a:schemeClr val="bg2"/>
          </a:solidFill>
        </p:spPr>
        <p:txBody>
          <a:bodyPr tIns="684000" anchor="t" anchorCtr="0"/>
          <a:lstStyle>
            <a:lvl1pPr marL="0" indent="0" algn="ctr">
              <a:buNone/>
              <a:defRPr/>
            </a:lvl1pPr>
          </a:lstStyle>
          <a:p>
            <a:r>
              <a:rPr lang="sv-SE" dirty="0"/>
              <a:t>Infoga bild här</a:t>
            </a:r>
          </a:p>
        </p:txBody>
      </p:sp>
      <p:sp>
        <p:nvSpPr>
          <p:cNvPr id="11" name="Platshållare för bild 10">
            <a:extLst>
              <a:ext uri="{FF2B5EF4-FFF2-40B4-BE49-F238E27FC236}">
                <a16:creationId xmlns:a16="http://schemas.microsoft.com/office/drawing/2014/main" id="{22E045ED-B3C6-3955-72E8-8FE6B7B8C664}"/>
              </a:ext>
            </a:extLst>
          </p:cNvPr>
          <p:cNvSpPr>
            <a:spLocks noGrp="1"/>
          </p:cNvSpPr>
          <p:nvPr>
            <p:ph type="pic" sz="quarter" idx="12" hasCustomPrompt="1"/>
          </p:nvPr>
        </p:nvSpPr>
        <p:spPr>
          <a:xfrm>
            <a:off x="8148635" y="0"/>
            <a:ext cx="4043362" cy="6858000"/>
          </a:xfrm>
          <a:custGeom>
            <a:avLst/>
            <a:gdLst>
              <a:gd name="connsiteX0" fmla="*/ 1808844 w 4043362"/>
              <a:gd name="connsiteY0" fmla="*/ 5240650 h 6858000"/>
              <a:gd name="connsiteX1" fmla="*/ 1808844 w 4043362"/>
              <a:gd name="connsiteY1" fmla="*/ 5618090 h 6858000"/>
              <a:gd name="connsiteX2" fmla="*/ 1808844 w 4043362"/>
              <a:gd name="connsiteY2" fmla="*/ 5786308 h 6858000"/>
              <a:gd name="connsiteX3" fmla="*/ 1808844 w 4043362"/>
              <a:gd name="connsiteY3" fmla="*/ 6164799 h 6858000"/>
              <a:gd name="connsiteX4" fmla="*/ 3348880 w 4043362"/>
              <a:gd name="connsiteY4" fmla="*/ 6164799 h 6858000"/>
              <a:gd name="connsiteX5" fmla="*/ 3348880 w 4043362"/>
              <a:gd name="connsiteY5" fmla="*/ 5618090 h 6858000"/>
              <a:gd name="connsiteX6" fmla="*/ 2885105 w 4043362"/>
              <a:gd name="connsiteY6" fmla="*/ 5618090 h 6858000"/>
              <a:gd name="connsiteX7" fmla="*/ 2885105 w 4043362"/>
              <a:gd name="connsiteY7" fmla="*/ 5240650 h 6858000"/>
              <a:gd name="connsiteX8" fmla="*/ 0 w 4043362"/>
              <a:gd name="connsiteY8" fmla="*/ 0 h 6858000"/>
              <a:gd name="connsiteX9" fmla="*/ 4043362 w 4043362"/>
              <a:gd name="connsiteY9" fmla="*/ 0 h 6858000"/>
              <a:gd name="connsiteX10" fmla="*/ 4043362 w 4043362"/>
              <a:gd name="connsiteY10" fmla="*/ 6858000 h 6858000"/>
              <a:gd name="connsiteX11" fmla="*/ 0 w 404336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43362" h="6858000">
                <a:moveTo>
                  <a:pt x="1808844" y="5240650"/>
                </a:moveTo>
                <a:lnTo>
                  <a:pt x="1808844" y="5618090"/>
                </a:lnTo>
                <a:lnTo>
                  <a:pt x="1808844" y="5786308"/>
                </a:lnTo>
                <a:lnTo>
                  <a:pt x="1808844" y="6164799"/>
                </a:lnTo>
                <a:lnTo>
                  <a:pt x="3348880" y="6164799"/>
                </a:lnTo>
                <a:lnTo>
                  <a:pt x="3348880" y="5618090"/>
                </a:lnTo>
                <a:lnTo>
                  <a:pt x="2885105" y="5618090"/>
                </a:lnTo>
                <a:lnTo>
                  <a:pt x="2885105" y="5240650"/>
                </a:lnTo>
                <a:close/>
                <a:moveTo>
                  <a:pt x="0" y="0"/>
                </a:moveTo>
                <a:lnTo>
                  <a:pt x="4043362" y="0"/>
                </a:lnTo>
                <a:lnTo>
                  <a:pt x="4043362" y="6858000"/>
                </a:lnTo>
                <a:lnTo>
                  <a:pt x="0" y="6858000"/>
                </a:lnTo>
                <a:close/>
              </a:path>
            </a:pathLst>
          </a:custGeom>
          <a:solidFill>
            <a:schemeClr val="bg2"/>
          </a:solidFill>
        </p:spPr>
        <p:txBody>
          <a:bodyPr wrap="square" tIns="684000" anchor="t" anchorCtr="0">
            <a:noAutofit/>
          </a:bodyPr>
          <a:lstStyle>
            <a:lvl1pPr marL="0" indent="0" algn="ctr">
              <a:buNone/>
              <a:defRPr/>
            </a:lvl1pPr>
          </a:lstStyle>
          <a:p>
            <a:r>
              <a:rPr lang="sv-SE" dirty="0"/>
              <a:t>Infoga bild här</a:t>
            </a:r>
          </a:p>
        </p:txBody>
      </p:sp>
      <p:sp>
        <p:nvSpPr>
          <p:cNvPr id="6" name="Rubrik 1">
            <a:extLst>
              <a:ext uri="{FF2B5EF4-FFF2-40B4-BE49-F238E27FC236}">
                <a16:creationId xmlns:a16="http://schemas.microsoft.com/office/drawing/2014/main" id="{D152C4DB-3C33-E344-51AA-91DA5163315F}"/>
              </a:ext>
            </a:extLst>
          </p:cNvPr>
          <p:cNvSpPr>
            <a:spLocks noGrp="1"/>
          </p:cNvSpPr>
          <p:nvPr>
            <p:ph type="ctrTitle" hasCustomPrompt="1"/>
          </p:nvPr>
        </p:nvSpPr>
        <p:spPr>
          <a:xfrm>
            <a:off x="4043362" y="692151"/>
            <a:ext cx="4105273" cy="1843232"/>
          </a:xfrm>
        </p:spPr>
        <p:txBody>
          <a:bodyPr lIns="691200" tIns="0" rIns="691200" bIns="0" anchor="t" anchorCtr="0">
            <a:noAutofit/>
          </a:bodyPr>
          <a:lstStyle>
            <a:lvl1pPr algn="l">
              <a:lnSpc>
                <a:spcPts val="6400"/>
              </a:lnSpc>
              <a:defRPr sz="6400">
                <a:solidFill>
                  <a:schemeClr val="tx1"/>
                </a:solidFill>
              </a:defRPr>
            </a:lvl1pPr>
          </a:lstStyle>
          <a:p>
            <a:r>
              <a:rPr lang="sv-SE" dirty="0"/>
              <a:t>Skriv en rubrik</a:t>
            </a:r>
          </a:p>
        </p:txBody>
      </p:sp>
      <p:pic>
        <p:nvPicPr>
          <p:cNvPr id="5" name="Bildobjekt 4">
            <a:extLst>
              <a:ext uri="{FF2B5EF4-FFF2-40B4-BE49-F238E27FC236}">
                <a16:creationId xmlns:a16="http://schemas.microsoft.com/office/drawing/2014/main" id="{DF613790-FE99-3491-ABDB-1EE63AB3CFD8}"/>
              </a:ext>
            </a:extLst>
          </p:cNvPr>
          <p:cNvPicPr>
            <a:picLocks noChangeAspect="1"/>
          </p:cNvPicPr>
          <p:nvPr userDrawn="1"/>
        </p:nvPicPr>
        <p:blipFill>
          <a:blip r:embed="rId2"/>
          <a:stretch>
            <a:fillRect/>
          </a:stretch>
        </p:blipFill>
        <p:spPr>
          <a:xfrm>
            <a:off x="9951566" y="5235734"/>
            <a:ext cx="1559291" cy="936000"/>
          </a:xfrm>
          <a:prstGeom prst="rect">
            <a:avLst/>
          </a:prstGeom>
        </p:spPr>
      </p:pic>
    </p:spTree>
    <p:extLst>
      <p:ext uri="{BB962C8B-B14F-4D97-AF65-F5344CB8AC3E}">
        <p14:creationId xmlns:p14="http://schemas.microsoft.com/office/powerpoint/2010/main" val="40013716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ild+rubrik+text+bild - ljuslila">
    <p:bg>
      <p:bgPr>
        <a:solidFill>
          <a:schemeClr val="accent3"/>
        </a:solidFill>
        <a:effectLst/>
      </p:bgPr>
    </p:bg>
    <p:spTree>
      <p:nvGrpSpPr>
        <p:cNvPr id="1" name=""/>
        <p:cNvGrpSpPr/>
        <p:nvPr/>
      </p:nvGrpSpPr>
      <p:grpSpPr>
        <a:xfrm>
          <a:off x="0" y="0"/>
          <a:ext cx="0" cy="0"/>
          <a:chOff x="0" y="0"/>
          <a:chExt cx="0" cy="0"/>
        </a:xfrm>
      </p:grpSpPr>
      <p:sp>
        <p:nvSpPr>
          <p:cNvPr id="3" name="Underrubrik 2">
            <a:extLst>
              <a:ext uri="{FF2B5EF4-FFF2-40B4-BE49-F238E27FC236}">
                <a16:creationId xmlns:a16="http://schemas.microsoft.com/office/drawing/2014/main" id="{A29345C1-AA9A-5B41-ADBC-4F8B9253A0D4}"/>
              </a:ext>
            </a:extLst>
          </p:cNvPr>
          <p:cNvSpPr>
            <a:spLocks noGrp="1"/>
          </p:cNvSpPr>
          <p:nvPr>
            <p:ph type="subTitle" idx="1" hasCustomPrompt="1"/>
          </p:nvPr>
        </p:nvSpPr>
        <p:spPr>
          <a:xfrm>
            <a:off x="4043363" y="2730230"/>
            <a:ext cx="4105273" cy="3435619"/>
          </a:xfrm>
        </p:spPr>
        <p:txBody>
          <a:bodyPr lIns="691200" tIns="0" rIns="691200" bIns="0" anchor="t" anchorCtr="0">
            <a:noAutofit/>
          </a:bodyPr>
          <a:lstStyle>
            <a:lvl1pPr marL="0" indent="0" algn="l">
              <a:lnSpc>
                <a:spcPts val="2300"/>
              </a:lnSpc>
              <a:spcBef>
                <a:spcPts val="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 här</a:t>
            </a:r>
          </a:p>
        </p:txBody>
      </p:sp>
      <p:sp>
        <p:nvSpPr>
          <p:cNvPr id="2" name="Platshållare för bild 5">
            <a:extLst>
              <a:ext uri="{FF2B5EF4-FFF2-40B4-BE49-F238E27FC236}">
                <a16:creationId xmlns:a16="http://schemas.microsoft.com/office/drawing/2014/main" id="{E1035D9B-2DD6-82AA-A628-50DD8C644F6F}"/>
              </a:ext>
            </a:extLst>
          </p:cNvPr>
          <p:cNvSpPr>
            <a:spLocks noGrp="1"/>
          </p:cNvSpPr>
          <p:nvPr>
            <p:ph type="pic" sz="quarter" idx="10" hasCustomPrompt="1"/>
          </p:nvPr>
        </p:nvSpPr>
        <p:spPr>
          <a:xfrm>
            <a:off x="1" y="0"/>
            <a:ext cx="4043362" cy="6858000"/>
          </a:xfrm>
          <a:solidFill>
            <a:schemeClr val="accent3"/>
          </a:solidFill>
        </p:spPr>
        <p:txBody>
          <a:bodyPr tIns="684000" anchor="t" anchorCtr="0"/>
          <a:lstStyle>
            <a:lvl1pPr marL="0" indent="0" algn="ctr">
              <a:buNone/>
              <a:defRPr/>
            </a:lvl1pPr>
          </a:lstStyle>
          <a:p>
            <a:r>
              <a:rPr lang="sv-SE" dirty="0"/>
              <a:t>Infoga bild här</a:t>
            </a:r>
          </a:p>
        </p:txBody>
      </p:sp>
      <p:sp>
        <p:nvSpPr>
          <p:cNvPr id="11" name="Platshållare för bild 10">
            <a:extLst>
              <a:ext uri="{FF2B5EF4-FFF2-40B4-BE49-F238E27FC236}">
                <a16:creationId xmlns:a16="http://schemas.microsoft.com/office/drawing/2014/main" id="{22E045ED-B3C6-3955-72E8-8FE6B7B8C664}"/>
              </a:ext>
            </a:extLst>
          </p:cNvPr>
          <p:cNvSpPr>
            <a:spLocks noGrp="1"/>
          </p:cNvSpPr>
          <p:nvPr>
            <p:ph type="pic" sz="quarter" idx="12" hasCustomPrompt="1"/>
          </p:nvPr>
        </p:nvSpPr>
        <p:spPr>
          <a:xfrm>
            <a:off x="8148635" y="0"/>
            <a:ext cx="4043362" cy="6858000"/>
          </a:xfrm>
          <a:custGeom>
            <a:avLst/>
            <a:gdLst>
              <a:gd name="connsiteX0" fmla="*/ 1808844 w 4043362"/>
              <a:gd name="connsiteY0" fmla="*/ 5240650 h 6858000"/>
              <a:gd name="connsiteX1" fmla="*/ 1808844 w 4043362"/>
              <a:gd name="connsiteY1" fmla="*/ 5618090 h 6858000"/>
              <a:gd name="connsiteX2" fmla="*/ 1808844 w 4043362"/>
              <a:gd name="connsiteY2" fmla="*/ 5786308 h 6858000"/>
              <a:gd name="connsiteX3" fmla="*/ 1808844 w 4043362"/>
              <a:gd name="connsiteY3" fmla="*/ 6164799 h 6858000"/>
              <a:gd name="connsiteX4" fmla="*/ 3348880 w 4043362"/>
              <a:gd name="connsiteY4" fmla="*/ 6164799 h 6858000"/>
              <a:gd name="connsiteX5" fmla="*/ 3348880 w 4043362"/>
              <a:gd name="connsiteY5" fmla="*/ 5618090 h 6858000"/>
              <a:gd name="connsiteX6" fmla="*/ 2885105 w 4043362"/>
              <a:gd name="connsiteY6" fmla="*/ 5618090 h 6858000"/>
              <a:gd name="connsiteX7" fmla="*/ 2885105 w 4043362"/>
              <a:gd name="connsiteY7" fmla="*/ 5240650 h 6858000"/>
              <a:gd name="connsiteX8" fmla="*/ 0 w 4043362"/>
              <a:gd name="connsiteY8" fmla="*/ 0 h 6858000"/>
              <a:gd name="connsiteX9" fmla="*/ 4043362 w 4043362"/>
              <a:gd name="connsiteY9" fmla="*/ 0 h 6858000"/>
              <a:gd name="connsiteX10" fmla="*/ 4043362 w 4043362"/>
              <a:gd name="connsiteY10" fmla="*/ 6858000 h 6858000"/>
              <a:gd name="connsiteX11" fmla="*/ 0 w 404336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43362" h="6858000">
                <a:moveTo>
                  <a:pt x="1808844" y="5240650"/>
                </a:moveTo>
                <a:lnTo>
                  <a:pt x="1808844" y="5618090"/>
                </a:lnTo>
                <a:lnTo>
                  <a:pt x="1808844" y="5786308"/>
                </a:lnTo>
                <a:lnTo>
                  <a:pt x="1808844" y="6164799"/>
                </a:lnTo>
                <a:lnTo>
                  <a:pt x="3348880" y="6164799"/>
                </a:lnTo>
                <a:lnTo>
                  <a:pt x="3348880" y="5618090"/>
                </a:lnTo>
                <a:lnTo>
                  <a:pt x="2885105" y="5618090"/>
                </a:lnTo>
                <a:lnTo>
                  <a:pt x="2885105" y="5240650"/>
                </a:lnTo>
                <a:close/>
                <a:moveTo>
                  <a:pt x="0" y="0"/>
                </a:moveTo>
                <a:lnTo>
                  <a:pt x="4043362" y="0"/>
                </a:lnTo>
                <a:lnTo>
                  <a:pt x="4043362" y="6858000"/>
                </a:lnTo>
                <a:lnTo>
                  <a:pt x="0" y="6858000"/>
                </a:lnTo>
                <a:close/>
              </a:path>
            </a:pathLst>
          </a:custGeom>
          <a:solidFill>
            <a:schemeClr val="accent3"/>
          </a:solidFill>
        </p:spPr>
        <p:txBody>
          <a:bodyPr wrap="square" tIns="684000" anchor="t" anchorCtr="0">
            <a:noAutofit/>
          </a:bodyPr>
          <a:lstStyle>
            <a:lvl1pPr marL="0" indent="0" algn="ctr">
              <a:buNone/>
              <a:defRPr/>
            </a:lvl1pPr>
          </a:lstStyle>
          <a:p>
            <a:r>
              <a:rPr lang="sv-SE" dirty="0"/>
              <a:t>Infoga bild här</a:t>
            </a:r>
          </a:p>
        </p:txBody>
      </p:sp>
      <p:sp>
        <p:nvSpPr>
          <p:cNvPr id="6" name="Rubrik 1">
            <a:extLst>
              <a:ext uri="{FF2B5EF4-FFF2-40B4-BE49-F238E27FC236}">
                <a16:creationId xmlns:a16="http://schemas.microsoft.com/office/drawing/2014/main" id="{D152C4DB-3C33-E344-51AA-91DA5163315F}"/>
              </a:ext>
            </a:extLst>
          </p:cNvPr>
          <p:cNvSpPr>
            <a:spLocks noGrp="1"/>
          </p:cNvSpPr>
          <p:nvPr>
            <p:ph type="ctrTitle" hasCustomPrompt="1"/>
          </p:nvPr>
        </p:nvSpPr>
        <p:spPr>
          <a:xfrm>
            <a:off x="4043362" y="692151"/>
            <a:ext cx="4105273" cy="1843232"/>
          </a:xfrm>
        </p:spPr>
        <p:txBody>
          <a:bodyPr lIns="691200" tIns="0" rIns="691200" bIns="0" anchor="t" anchorCtr="0">
            <a:noAutofit/>
          </a:bodyPr>
          <a:lstStyle>
            <a:lvl1pPr algn="l">
              <a:lnSpc>
                <a:spcPts val="6400"/>
              </a:lnSpc>
              <a:defRPr sz="6400">
                <a:solidFill>
                  <a:schemeClr val="tx1"/>
                </a:solidFill>
              </a:defRPr>
            </a:lvl1pPr>
          </a:lstStyle>
          <a:p>
            <a:r>
              <a:rPr lang="sv-SE" dirty="0"/>
              <a:t>Skriv en rubrik</a:t>
            </a:r>
          </a:p>
        </p:txBody>
      </p:sp>
      <p:pic>
        <p:nvPicPr>
          <p:cNvPr id="5" name="Bildobjekt 4">
            <a:extLst>
              <a:ext uri="{FF2B5EF4-FFF2-40B4-BE49-F238E27FC236}">
                <a16:creationId xmlns:a16="http://schemas.microsoft.com/office/drawing/2014/main" id="{DF613790-FE99-3491-ABDB-1EE63AB3CFD8}"/>
              </a:ext>
            </a:extLst>
          </p:cNvPr>
          <p:cNvPicPr>
            <a:picLocks noChangeAspect="1"/>
          </p:cNvPicPr>
          <p:nvPr userDrawn="1"/>
        </p:nvPicPr>
        <p:blipFill>
          <a:blip r:embed="rId2"/>
          <a:stretch>
            <a:fillRect/>
          </a:stretch>
        </p:blipFill>
        <p:spPr>
          <a:xfrm>
            <a:off x="9951566" y="5235734"/>
            <a:ext cx="1559291" cy="936000"/>
          </a:xfrm>
          <a:prstGeom prst="rect">
            <a:avLst/>
          </a:prstGeom>
        </p:spPr>
      </p:pic>
    </p:spTree>
    <p:extLst>
      <p:ext uri="{BB962C8B-B14F-4D97-AF65-F5344CB8AC3E}">
        <p14:creationId xmlns:p14="http://schemas.microsoft.com/office/powerpoint/2010/main" val="4949398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ild+rubrik+text+bild - gul">
    <p:bg>
      <p:bgPr>
        <a:solidFill>
          <a:schemeClr val="accent4"/>
        </a:solidFill>
        <a:effectLst/>
      </p:bgPr>
    </p:bg>
    <p:spTree>
      <p:nvGrpSpPr>
        <p:cNvPr id="1" name=""/>
        <p:cNvGrpSpPr/>
        <p:nvPr/>
      </p:nvGrpSpPr>
      <p:grpSpPr>
        <a:xfrm>
          <a:off x="0" y="0"/>
          <a:ext cx="0" cy="0"/>
          <a:chOff x="0" y="0"/>
          <a:chExt cx="0" cy="0"/>
        </a:xfrm>
      </p:grpSpPr>
      <p:sp>
        <p:nvSpPr>
          <p:cNvPr id="3" name="Underrubrik 2">
            <a:extLst>
              <a:ext uri="{FF2B5EF4-FFF2-40B4-BE49-F238E27FC236}">
                <a16:creationId xmlns:a16="http://schemas.microsoft.com/office/drawing/2014/main" id="{A29345C1-AA9A-5B41-ADBC-4F8B9253A0D4}"/>
              </a:ext>
            </a:extLst>
          </p:cNvPr>
          <p:cNvSpPr>
            <a:spLocks noGrp="1"/>
          </p:cNvSpPr>
          <p:nvPr>
            <p:ph type="subTitle" idx="1" hasCustomPrompt="1"/>
          </p:nvPr>
        </p:nvSpPr>
        <p:spPr>
          <a:xfrm>
            <a:off x="4043363" y="2730230"/>
            <a:ext cx="4105273" cy="3435619"/>
          </a:xfrm>
        </p:spPr>
        <p:txBody>
          <a:bodyPr lIns="691200" tIns="0" rIns="691200" bIns="0" anchor="t" anchorCtr="0">
            <a:noAutofit/>
          </a:bodyPr>
          <a:lstStyle>
            <a:lvl1pPr marL="0" indent="0" algn="l">
              <a:lnSpc>
                <a:spcPts val="2300"/>
              </a:lnSpc>
              <a:spcBef>
                <a:spcPts val="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 här</a:t>
            </a:r>
          </a:p>
        </p:txBody>
      </p:sp>
      <p:sp>
        <p:nvSpPr>
          <p:cNvPr id="2" name="Platshållare för bild 5">
            <a:extLst>
              <a:ext uri="{FF2B5EF4-FFF2-40B4-BE49-F238E27FC236}">
                <a16:creationId xmlns:a16="http://schemas.microsoft.com/office/drawing/2014/main" id="{E1035D9B-2DD6-82AA-A628-50DD8C644F6F}"/>
              </a:ext>
            </a:extLst>
          </p:cNvPr>
          <p:cNvSpPr>
            <a:spLocks noGrp="1"/>
          </p:cNvSpPr>
          <p:nvPr>
            <p:ph type="pic" sz="quarter" idx="10" hasCustomPrompt="1"/>
          </p:nvPr>
        </p:nvSpPr>
        <p:spPr>
          <a:xfrm>
            <a:off x="1" y="0"/>
            <a:ext cx="4043362" cy="6858000"/>
          </a:xfrm>
          <a:solidFill>
            <a:schemeClr val="accent4"/>
          </a:solidFill>
        </p:spPr>
        <p:txBody>
          <a:bodyPr tIns="684000" anchor="t" anchorCtr="0"/>
          <a:lstStyle>
            <a:lvl1pPr marL="0" indent="0" algn="ctr">
              <a:buNone/>
              <a:defRPr/>
            </a:lvl1pPr>
          </a:lstStyle>
          <a:p>
            <a:r>
              <a:rPr lang="sv-SE" dirty="0"/>
              <a:t>Infoga bild här</a:t>
            </a:r>
          </a:p>
        </p:txBody>
      </p:sp>
      <p:sp>
        <p:nvSpPr>
          <p:cNvPr id="11" name="Platshållare för bild 10">
            <a:extLst>
              <a:ext uri="{FF2B5EF4-FFF2-40B4-BE49-F238E27FC236}">
                <a16:creationId xmlns:a16="http://schemas.microsoft.com/office/drawing/2014/main" id="{22E045ED-B3C6-3955-72E8-8FE6B7B8C664}"/>
              </a:ext>
            </a:extLst>
          </p:cNvPr>
          <p:cNvSpPr>
            <a:spLocks noGrp="1"/>
          </p:cNvSpPr>
          <p:nvPr>
            <p:ph type="pic" sz="quarter" idx="12" hasCustomPrompt="1"/>
          </p:nvPr>
        </p:nvSpPr>
        <p:spPr>
          <a:xfrm>
            <a:off x="8148635" y="0"/>
            <a:ext cx="4043362" cy="6858000"/>
          </a:xfrm>
          <a:custGeom>
            <a:avLst/>
            <a:gdLst>
              <a:gd name="connsiteX0" fmla="*/ 1808844 w 4043362"/>
              <a:gd name="connsiteY0" fmla="*/ 5240650 h 6858000"/>
              <a:gd name="connsiteX1" fmla="*/ 1808844 w 4043362"/>
              <a:gd name="connsiteY1" fmla="*/ 5618090 h 6858000"/>
              <a:gd name="connsiteX2" fmla="*/ 1808844 w 4043362"/>
              <a:gd name="connsiteY2" fmla="*/ 5786308 h 6858000"/>
              <a:gd name="connsiteX3" fmla="*/ 1808844 w 4043362"/>
              <a:gd name="connsiteY3" fmla="*/ 6164799 h 6858000"/>
              <a:gd name="connsiteX4" fmla="*/ 3348880 w 4043362"/>
              <a:gd name="connsiteY4" fmla="*/ 6164799 h 6858000"/>
              <a:gd name="connsiteX5" fmla="*/ 3348880 w 4043362"/>
              <a:gd name="connsiteY5" fmla="*/ 5618090 h 6858000"/>
              <a:gd name="connsiteX6" fmla="*/ 2885105 w 4043362"/>
              <a:gd name="connsiteY6" fmla="*/ 5618090 h 6858000"/>
              <a:gd name="connsiteX7" fmla="*/ 2885105 w 4043362"/>
              <a:gd name="connsiteY7" fmla="*/ 5240650 h 6858000"/>
              <a:gd name="connsiteX8" fmla="*/ 0 w 4043362"/>
              <a:gd name="connsiteY8" fmla="*/ 0 h 6858000"/>
              <a:gd name="connsiteX9" fmla="*/ 4043362 w 4043362"/>
              <a:gd name="connsiteY9" fmla="*/ 0 h 6858000"/>
              <a:gd name="connsiteX10" fmla="*/ 4043362 w 4043362"/>
              <a:gd name="connsiteY10" fmla="*/ 6858000 h 6858000"/>
              <a:gd name="connsiteX11" fmla="*/ 0 w 404336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43362" h="6858000">
                <a:moveTo>
                  <a:pt x="1808844" y="5240650"/>
                </a:moveTo>
                <a:lnTo>
                  <a:pt x="1808844" y="5618090"/>
                </a:lnTo>
                <a:lnTo>
                  <a:pt x="1808844" y="5786308"/>
                </a:lnTo>
                <a:lnTo>
                  <a:pt x="1808844" y="6164799"/>
                </a:lnTo>
                <a:lnTo>
                  <a:pt x="3348880" y="6164799"/>
                </a:lnTo>
                <a:lnTo>
                  <a:pt x="3348880" y="5618090"/>
                </a:lnTo>
                <a:lnTo>
                  <a:pt x="2885105" y="5618090"/>
                </a:lnTo>
                <a:lnTo>
                  <a:pt x="2885105" y="5240650"/>
                </a:lnTo>
                <a:close/>
                <a:moveTo>
                  <a:pt x="0" y="0"/>
                </a:moveTo>
                <a:lnTo>
                  <a:pt x="4043362" y="0"/>
                </a:lnTo>
                <a:lnTo>
                  <a:pt x="4043362" y="6858000"/>
                </a:lnTo>
                <a:lnTo>
                  <a:pt x="0" y="6858000"/>
                </a:lnTo>
                <a:close/>
              </a:path>
            </a:pathLst>
          </a:custGeom>
          <a:solidFill>
            <a:schemeClr val="accent4"/>
          </a:solidFill>
        </p:spPr>
        <p:txBody>
          <a:bodyPr wrap="square" tIns="684000" anchor="t" anchorCtr="0">
            <a:noAutofit/>
          </a:bodyPr>
          <a:lstStyle>
            <a:lvl1pPr marL="0" indent="0" algn="ctr">
              <a:buNone/>
              <a:defRPr/>
            </a:lvl1pPr>
          </a:lstStyle>
          <a:p>
            <a:r>
              <a:rPr lang="sv-SE" dirty="0"/>
              <a:t>Infoga bild här</a:t>
            </a:r>
          </a:p>
        </p:txBody>
      </p:sp>
      <p:sp>
        <p:nvSpPr>
          <p:cNvPr id="6" name="Rubrik 1">
            <a:extLst>
              <a:ext uri="{FF2B5EF4-FFF2-40B4-BE49-F238E27FC236}">
                <a16:creationId xmlns:a16="http://schemas.microsoft.com/office/drawing/2014/main" id="{D152C4DB-3C33-E344-51AA-91DA5163315F}"/>
              </a:ext>
            </a:extLst>
          </p:cNvPr>
          <p:cNvSpPr>
            <a:spLocks noGrp="1"/>
          </p:cNvSpPr>
          <p:nvPr>
            <p:ph type="ctrTitle" hasCustomPrompt="1"/>
          </p:nvPr>
        </p:nvSpPr>
        <p:spPr>
          <a:xfrm>
            <a:off x="4043362" y="692151"/>
            <a:ext cx="4105273" cy="1843232"/>
          </a:xfrm>
        </p:spPr>
        <p:txBody>
          <a:bodyPr lIns="691200" tIns="0" rIns="691200" bIns="0" anchor="t" anchorCtr="0">
            <a:noAutofit/>
          </a:bodyPr>
          <a:lstStyle>
            <a:lvl1pPr algn="l">
              <a:lnSpc>
                <a:spcPts val="6400"/>
              </a:lnSpc>
              <a:defRPr sz="6400">
                <a:solidFill>
                  <a:schemeClr val="tx1"/>
                </a:solidFill>
              </a:defRPr>
            </a:lvl1pPr>
          </a:lstStyle>
          <a:p>
            <a:r>
              <a:rPr lang="sv-SE" dirty="0"/>
              <a:t>Skriv en rubrik</a:t>
            </a:r>
          </a:p>
        </p:txBody>
      </p:sp>
      <p:pic>
        <p:nvPicPr>
          <p:cNvPr id="5" name="Bildobjekt 4">
            <a:extLst>
              <a:ext uri="{FF2B5EF4-FFF2-40B4-BE49-F238E27FC236}">
                <a16:creationId xmlns:a16="http://schemas.microsoft.com/office/drawing/2014/main" id="{DF613790-FE99-3491-ABDB-1EE63AB3CFD8}"/>
              </a:ext>
            </a:extLst>
          </p:cNvPr>
          <p:cNvPicPr>
            <a:picLocks noChangeAspect="1"/>
          </p:cNvPicPr>
          <p:nvPr userDrawn="1"/>
        </p:nvPicPr>
        <p:blipFill>
          <a:blip r:embed="rId2"/>
          <a:stretch>
            <a:fillRect/>
          </a:stretch>
        </p:blipFill>
        <p:spPr>
          <a:xfrm>
            <a:off x="9951566" y="5235734"/>
            <a:ext cx="1559291" cy="936000"/>
          </a:xfrm>
          <a:prstGeom prst="rect">
            <a:avLst/>
          </a:prstGeom>
        </p:spPr>
      </p:pic>
    </p:spTree>
    <p:extLst>
      <p:ext uri="{BB962C8B-B14F-4D97-AF65-F5344CB8AC3E}">
        <p14:creationId xmlns:p14="http://schemas.microsoft.com/office/powerpoint/2010/main" val="32720590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ild+rubrik+text+bild - mörkblå">
    <p:bg>
      <p:bgPr>
        <a:solidFill>
          <a:schemeClr val="tx2"/>
        </a:solidFill>
        <a:effectLst/>
      </p:bgPr>
    </p:bg>
    <p:spTree>
      <p:nvGrpSpPr>
        <p:cNvPr id="1" name=""/>
        <p:cNvGrpSpPr/>
        <p:nvPr/>
      </p:nvGrpSpPr>
      <p:grpSpPr>
        <a:xfrm>
          <a:off x="0" y="0"/>
          <a:ext cx="0" cy="0"/>
          <a:chOff x="0" y="0"/>
          <a:chExt cx="0" cy="0"/>
        </a:xfrm>
      </p:grpSpPr>
      <p:sp>
        <p:nvSpPr>
          <p:cNvPr id="3" name="Underrubrik 2">
            <a:extLst>
              <a:ext uri="{FF2B5EF4-FFF2-40B4-BE49-F238E27FC236}">
                <a16:creationId xmlns:a16="http://schemas.microsoft.com/office/drawing/2014/main" id="{A29345C1-AA9A-5B41-ADBC-4F8B9253A0D4}"/>
              </a:ext>
            </a:extLst>
          </p:cNvPr>
          <p:cNvSpPr>
            <a:spLocks noGrp="1"/>
          </p:cNvSpPr>
          <p:nvPr>
            <p:ph type="subTitle" idx="1" hasCustomPrompt="1"/>
          </p:nvPr>
        </p:nvSpPr>
        <p:spPr>
          <a:xfrm>
            <a:off x="4043363" y="2730230"/>
            <a:ext cx="4105273" cy="3435619"/>
          </a:xfrm>
        </p:spPr>
        <p:txBody>
          <a:bodyPr lIns="691200" tIns="0" rIns="691200" bIns="0" anchor="t" anchorCtr="0">
            <a:noAutofit/>
          </a:bodyPr>
          <a:lstStyle>
            <a:lvl1pPr marL="0" indent="0" algn="l">
              <a:lnSpc>
                <a:spcPts val="2300"/>
              </a:lnSpc>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 här</a:t>
            </a:r>
          </a:p>
        </p:txBody>
      </p:sp>
      <p:sp>
        <p:nvSpPr>
          <p:cNvPr id="2" name="Platshållare för bild 5">
            <a:extLst>
              <a:ext uri="{FF2B5EF4-FFF2-40B4-BE49-F238E27FC236}">
                <a16:creationId xmlns:a16="http://schemas.microsoft.com/office/drawing/2014/main" id="{E1035D9B-2DD6-82AA-A628-50DD8C644F6F}"/>
              </a:ext>
            </a:extLst>
          </p:cNvPr>
          <p:cNvSpPr>
            <a:spLocks noGrp="1"/>
          </p:cNvSpPr>
          <p:nvPr>
            <p:ph type="pic" sz="quarter" idx="10" hasCustomPrompt="1"/>
          </p:nvPr>
        </p:nvSpPr>
        <p:spPr>
          <a:xfrm>
            <a:off x="1" y="0"/>
            <a:ext cx="4043362" cy="6858000"/>
          </a:xfrm>
          <a:solidFill>
            <a:schemeClr val="tx2"/>
          </a:solidFill>
        </p:spPr>
        <p:txBody>
          <a:bodyPr tIns="684000" anchor="t" anchorCtr="0"/>
          <a:lstStyle>
            <a:lvl1pPr marL="0" indent="0" algn="ctr">
              <a:buNone/>
              <a:defRPr>
                <a:solidFill>
                  <a:schemeClr val="bg1"/>
                </a:solidFill>
              </a:defRPr>
            </a:lvl1pPr>
          </a:lstStyle>
          <a:p>
            <a:r>
              <a:rPr lang="sv-SE" dirty="0"/>
              <a:t>Infoga bild här</a:t>
            </a:r>
          </a:p>
        </p:txBody>
      </p:sp>
      <p:sp>
        <p:nvSpPr>
          <p:cNvPr id="11" name="Platshållare för bild 10">
            <a:extLst>
              <a:ext uri="{FF2B5EF4-FFF2-40B4-BE49-F238E27FC236}">
                <a16:creationId xmlns:a16="http://schemas.microsoft.com/office/drawing/2014/main" id="{22E045ED-B3C6-3955-72E8-8FE6B7B8C664}"/>
              </a:ext>
            </a:extLst>
          </p:cNvPr>
          <p:cNvSpPr>
            <a:spLocks noGrp="1"/>
          </p:cNvSpPr>
          <p:nvPr>
            <p:ph type="pic" sz="quarter" idx="12" hasCustomPrompt="1"/>
          </p:nvPr>
        </p:nvSpPr>
        <p:spPr>
          <a:xfrm>
            <a:off x="8148635" y="0"/>
            <a:ext cx="4043362" cy="6858000"/>
          </a:xfrm>
          <a:custGeom>
            <a:avLst/>
            <a:gdLst>
              <a:gd name="connsiteX0" fmla="*/ 1808844 w 4043362"/>
              <a:gd name="connsiteY0" fmla="*/ 5240650 h 6858000"/>
              <a:gd name="connsiteX1" fmla="*/ 1808844 w 4043362"/>
              <a:gd name="connsiteY1" fmla="*/ 5618090 h 6858000"/>
              <a:gd name="connsiteX2" fmla="*/ 1808844 w 4043362"/>
              <a:gd name="connsiteY2" fmla="*/ 5786308 h 6858000"/>
              <a:gd name="connsiteX3" fmla="*/ 1808844 w 4043362"/>
              <a:gd name="connsiteY3" fmla="*/ 6164799 h 6858000"/>
              <a:gd name="connsiteX4" fmla="*/ 3348880 w 4043362"/>
              <a:gd name="connsiteY4" fmla="*/ 6164799 h 6858000"/>
              <a:gd name="connsiteX5" fmla="*/ 3348880 w 4043362"/>
              <a:gd name="connsiteY5" fmla="*/ 5618090 h 6858000"/>
              <a:gd name="connsiteX6" fmla="*/ 2885105 w 4043362"/>
              <a:gd name="connsiteY6" fmla="*/ 5618090 h 6858000"/>
              <a:gd name="connsiteX7" fmla="*/ 2885105 w 4043362"/>
              <a:gd name="connsiteY7" fmla="*/ 5240650 h 6858000"/>
              <a:gd name="connsiteX8" fmla="*/ 0 w 4043362"/>
              <a:gd name="connsiteY8" fmla="*/ 0 h 6858000"/>
              <a:gd name="connsiteX9" fmla="*/ 4043362 w 4043362"/>
              <a:gd name="connsiteY9" fmla="*/ 0 h 6858000"/>
              <a:gd name="connsiteX10" fmla="*/ 4043362 w 4043362"/>
              <a:gd name="connsiteY10" fmla="*/ 6858000 h 6858000"/>
              <a:gd name="connsiteX11" fmla="*/ 0 w 404336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43362" h="6858000">
                <a:moveTo>
                  <a:pt x="1808844" y="5240650"/>
                </a:moveTo>
                <a:lnTo>
                  <a:pt x="1808844" y="5618090"/>
                </a:lnTo>
                <a:lnTo>
                  <a:pt x="1808844" y="5786308"/>
                </a:lnTo>
                <a:lnTo>
                  <a:pt x="1808844" y="6164799"/>
                </a:lnTo>
                <a:lnTo>
                  <a:pt x="3348880" y="6164799"/>
                </a:lnTo>
                <a:lnTo>
                  <a:pt x="3348880" y="5618090"/>
                </a:lnTo>
                <a:lnTo>
                  <a:pt x="2885105" y="5618090"/>
                </a:lnTo>
                <a:lnTo>
                  <a:pt x="2885105" y="5240650"/>
                </a:lnTo>
                <a:close/>
                <a:moveTo>
                  <a:pt x="0" y="0"/>
                </a:moveTo>
                <a:lnTo>
                  <a:pt x="4043362" y="0"/>
                </a:lnTo>
                <a:lnTo>
                  <a:pt x="4043362" y="6858000"/>
                </a:lnTo>
                <a:lnTo>
                  <a:pt x="0" y="6858000"/>
                </a:lnTo>
                <a:close/>
              </a:path>
            </a:pathLst>
          </a:custGeom>
          <a:solidFill>
            <a:schemeClr val="tx2"/>
          </a:solidFill>
        </p:spPr>
        <p:txBody>
          <a:bodyPr wrap="square" tIns="684000" anchor="t" anchorCtr="0">
            <a:noAutofit/>
          </a:bodyPr>
          <a:lstStyle>
            <a:lvl1pPr marL="0" indent="0" algn="ctr">
              <a:buNone/>
              <a:defRPr>
                <a:solidFill>
                  <a:schemeClr val="bg1"/>
                </a:solidFill>
              </a:defRPr>
            </a:lvl1pPr>
          </a:lstStyle>
          <a:p>
            <a:r>
              <a:rPr lang="sv-SE" dirty="0"/>
              <a:t>Infoga bild här</a:t>
            </a:r>
          </a:p>
        </p:txBody>
      </p:sp>
      <p:sp>
        <p:nvSpPr>
          <p:cNvPr id="6" name="Rubrik 1">
            <a:extLst>
              <a:ext uri="{FF2B5EF4-FFF2-40B4-BE49-F238E27FC236}">
                <a16:creationId xmlns:a16="http://schemas.microsoft.com/office/drawing/2014/main" id="{D152C4DB-3C33-E344-51AA-91DA5163315F}"/>
              </a:ext>
            </a:extLst>
          </p:cNvPr>
          <p:cNvSpPr>
            <a:spLocks noGrp="1"/>
          </p:cNvSpPr>
          <p:nvPr>
            <p:ph type="ctrTitle" hasCustomPrompt="1"/>
          </p:nvPr>
        </p:nvSpPr>
        <p:spPr>
          <a:xfrm>
            <a:off x="4043362" y="692151"/>
            <a:ext cx="4105273" cy="1843232"/>
          </a:xfrm>
        </p:spPr>
        <p:txBody>
          <a:bodyPr lIns="691200" tIns="0" rIns="691200" bIns="0" anchor="t" anchorCtr="0">
            <a:noAutofit/>
          </a:bodyPr>
          <a:lstStyle>
            <a:lvl1pPr algn="l">
              <a:lnSpc>
                <a:spcPts val="6400"/>
              </a:lnSpc>
              <a:defRPr sz="6400">
                <a:solidFill>
                  <a:schemeClr val="bg1"/>
                </a:solidFill>
              </a:defRPr>
            </a:lvl1pPr>
          </a:lstStyle>
          <a:p>
            <a:r>
              <a:rPr lang="sv-SE" dirty="0"/>
              <a:t>Skriv en rubrik</a:t>
            </a:r>
          </a:p>
        </p:txBody>
      </p:sp>
      <p:pic>
        <p:nvPicPr>
          <p:cNvPr id="5" name="Bildobjekt 4">
            <a:extLst>
              <a:ext uri="{FF2B5EF4-FFF2-40B4-BE49-F238E27FC236}">
                <a16:creationId xmlns:a16="http://schemas.microsoft.com/office/drawing/2014/main" id="{DF613790-FE99-3491-ABDB-1EE63AB3CFD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951566" y="5236798"/>
            <a:ext cx="1559291" cy="933872"/>
          </a:xfrm>
          <a:prstGeom prst="rect">
            <a:avLst/>
          </a:prstGeom>
        </p:spPr>
      </p:pic>
    </p:spTree>
    <p:extLst>
      <p:ext uri="{BB962C8B-B14F-4D97-AF65-F5344CB8AC3E}">
        <p14:creationId xmlns:p14="http://schemas.microsoft.com/office/powerpoint/2010/main" val="39697929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 bilder + rubrik + text">
    <p:bg>
      <p:bgPr>
        <a:solidFill>
          <a:schemeClr val="bg2"/>
        </a:solidFill>
        <a:effectLst/>
      </p:bgPr>
    </p:bg>
    <p:spTree>
      <p:nvGrpSpPr>
        <p:cNvPr id="1" name=""/>
        <p:cNvGrpSpPr/>
        <p:nvPr/>
      </p:nvGrpSpPr>
      <p:grpSpPr>
        <a:xfrm>
          <a:off x="0" y="0"/>
          <a:ext cx="0" cy="0"/>
          <a:chOff x="0" y="0"/>
          <a:chExt cx="0" cy="0"/>
        </a:xfrm>
      </p:grpSpPr>
      <p:sp>
        <p:nvSpPr>
          <p:cNvPr id="2" name="Platshållare för bild 5">
            <a:extLst>
              <a:ext uri="{FF2B5EF4-FFF2-40B4-BE49-F238E27FC236}">
                <a16:creationId xmlns:a16="http://schemas.microsoft.com/office/drawing/2014/main" id="{E1035D9B-2DD6-82AA-A628-50DD8C644F6F}"/>
              </a:ext>
            </a:extLst>
          </p:cNvPr>
          <p:cNvSpPr>
            <a:spLocks noGrp="1"/>
          </p:cNvSpPr>
          <p:nvPr>
            <p:ph type="pic" sz="quarter" idx="10" hasCustomPrompt="1"/>
          </p:nvPr>
        </p:nvSpPr>
        <p:spPr>
          <a:xfrm>
            <a:off x="1" y="-1"/>
            <a:ext cx="6095999" cy="4581526"/>
          </a:xfrm>
          <a:solidFill>
            <a:schemeClr val="bg2"/>
          </a:solidFill>
        </p:spPr>
        <p:txBody>
          <a:bodyPr tIns="684000" anchor="t" anchorCtr="0"/>
          <a:lstStyle>
            <a:lvl1pPr marL="0" indent="0" algn="ctr">
              <a:buNone/>
              <a:defRPr/>
            </a:lvl1pPr>
          </a:lstStyle>
          <a:p>
            <a:r>
              <a:rPr lang="sv-SE" dirty="0"/>
              <a:t>Infoga bild här</a:t>
            </a:r>
          </a:p>
        </p:txBody>
      </p:sp>
      <p:sp>
        <p:nvSpPr>
          <p:cNvPr id="4" name="Platshållare för bild 5">
            <a:extLst>
              <a:ext uri="{FF2B5EF4-FFF2-40B4-BE49-F238E27FC236}">
                <a16:creationId xmlns:a16="http://schemas.microsoft.com/office/drawing/2014/main" id="{924FCC13-62F5-7E47-BFB2-F6752D608C76}"/>
              </a:ext>
            </a:extLst>
          </p:cNvPr>
          <p:cNvSpPr>
            <a:spLocks noGrp="1"/>
          </p:cNvSpPr>
          <p:nvPr>
            <p:ph type="pic" sz="quarter" idx="11" hasCustomPrompt="1"/>
          </p:nvPr>
        </p:nvSpPr>
        <p:spPr>
          <a:xfrm>
            <a:off x="6096000" y="-1"/>
            <a:ext cx="6095999" cy="4581526"/>
          </a:xfrm>
          <a:solidFill>
            <a:schemeClr val="bg2"/>
          </a:solidFill>
        </p:spPr>
        <p:txBody>
          <a:bodyPr tIns="684000" anchor="t" anchorCtr="0"/>
          <a:lstStyle>
            <a:lvl1pPr marL="0" indent="0" algn="ctr">
              <a:buNone/>
              <a:defRPr/>
            </a:lvl1pPr>
          </a:lstStyle>
          <a:p>
            <a:r>
              <a:rPr lang="sv-SE" dirty="0"/>
              <a:t>Infoga bild här</a:t>
            </a:r>
          </a:p>
        </p:txBody>
      </p:sp>
      <p:sp>
        <p:nvSpPr>
          <p:cNvPr id="9" name="Platshållare för text 8">
            <a:extLst>
              <a:ext uri="{FF2B5EF4-FFF2-40B4-BE49-F238E27FC236}">
                <a16:creationId xmlns:a16="http://schemas.microsoft.com/office/drawing/2014/main" id="{48D7DED7-0024-A79E-F820-C8C2137B27B3}"/>
              </a:ext>
            </a:extLst>
          </p:cNvPr>
          <p:cNvSpPr>
            <a:spLocks noGrp="1"/>
          </p:cNvSpPr>
          <p:nvPr>
            <p:ph type="body" sz="quarter" idx="12" hasCustomPrompt="1"/>
          </p:nvPr>
        </p:nvSpPr>
        <p:spPr>
          <a:xfrm>
            <a:off x="6096000" y="4581525"/>
            <a:ext cx="5400675" cy="1584324"/>
          </a:xfrm>
        </p:spPr>
        <p:txBody>
          <a:bodyPr lIns="324000" tIns="503998" rIns="0" bIns="0">
            <a:noAutofit/>
          </a:bodyPr>
          <a:lstStyle>
            <a:lvl1pPr marL="0" indent="0">
              <a:buNone/>
              <a:defRPr sz="1800"/>
            </a:lvl1pPr>
          </a:lstStyle>
          <a:p>
            <a:r>
              <a:rPr lang="sv-SE" dirty="0"/>
              <a:t>Skriv in din text här</a:t>
            </a:r>
          </a:p>
        </p:txBody>
      </p:sp>
      <p:sp>
        <p:nvSpPr>
          <p:cNvPr id="5" name="Rubrik 1">
            <a:extLst>
              <a:ext uri="{FF2B5EF4-FFF2-40B4-BE49-F238E27FC236}">
                <a16:creationId xmlns:a16="http://schemas.microsoft.com/office/drawing/2014/main" id="{685F6C13-8CF5-65E0-BFCD-2FA10FD02B09}"/>
              </a:ext>
            </a:extLst>
          </p:cNvPr>
          <p:cNvSpPr>
            <a:spLocks noGrp="1"/>
          </p:cNvSpPr>
          <p:nvPr>
            <p:ph type="ctrTitle" hasCustomPrompt="1"/>
          </p:nvPr>
        </p:nvSpPr>
        <p:spPr>
          <a:xfrm>
            <a:off x="695325" y="4581525"/>
            <a:ext cx="5400676" cy="1584324"/>
          </a:xfrm>
        </p:spPr>
        <p:txBody>
          <a:bodyPr lIns="0" tIns="503998" rIns="691200" bIns="0" anchor="t" anchorCtr="0">
            <a:noAutofit/>
          </a:bodyPr>
          <a:lstStyle>
            <a:lvl1pPr algn="l">
              <a:lnSpc>
                <a:spcPts val="5800"/>
              </a:lnSpc>
              <a:defRPr sz="5800">
                <a:solidFill>
                  <a:schemeClr val="tx1"/>
                </a:solidFill>
              </a:defRPr>
            </a:lvl1pPr>
          </a:lstStyle>
          <a:p>
            <a:r>
              <a:rPr lang="sv-SE" dirty="0"/>
              <a:t>skriv en rubrik</a:t>
            </a:r>
          </a:p>
        </p:txBody>
      </p:sp>
    </p:spTree>
    <p:extLst>
      <p:ext uri="{BB962C8B-B14F-4D97-AF65-F5344CB8AC3E}">
        <p14:creationId xmlns:p14="http://schemas.microsoft.com/office/powerpoint/2010/main" val="7186998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 bilder + rubrik + text + logo">
    <p:bg>
      <p:bgPr>
        <a:solidFill>
          <a:schemeClr val="bg2"/>
        </a:solidFill>
        <a:effectLst/>
      </p:bgPr>
    </p:bg>
    <p:spTree>
      <p:nvGrpSpPr>
        <p:cNvPr id="1" name=""/>
        <p:cNvGrpSpPr/>
        <p:nvPr/>
      </p:nvGrpSpPr>
      <p:grpSpPr>
        <a:xfrm>
          <a:off x="0" y="0"/>
          <a:ext cx="0" cy="0"/>
          <a:chOff x="0" y="0"/>
          <a:chExt cx="0" cy="0"/>
        </a:xfrm>
      </p:grpSpPr>
      <p:sp>
        <p:nvSpPr>
          <p:cNvPr id="2" name="Platshållare för bild 5">
            <a:extLst>
              <a:ext uri="{FF2B5EF4-FFF2-40B4-BE49-F238E27FC236}">
                <a16:creationId xmlns:a16="http://schemas.microsoft.com/office/drawing/2014/main" id="{E1035D9B-2DD6-82AA-A628-50DD8C644F6F}"/>
              </a:ext>
            </a:extLst>
          </p:cNvPr>
          <p:cNvSpPr>
            <a:spLocks noGrp="1"/>
          </p:cNvSpPr>
          <p:nvPr>
            <p:ph type="pic" sz="quarter" idx="10" hasCustomPrompt="1"/>
          </p:nvPr>
        </p:nvSpPr>
        <p:spPr>
          <a:xfrm>
            <a:off x="1" y="-1"/>
            <a:ext cx="6095999" cy="4581526"/>
          </a:xfrm>
          <a:solidFill>
            <a:schemeClr val="bg2"/>
          </a:solidFill>
        </p:spPr>
        <p:txBody>
          <a:bodyPr tIns="684000" anchor="t" anchorCtr="0"/>
          <a:lstStyle>
            <a:lvl1pPr marL="0" indent="0" algn="ctr">
              <a:buNone/>
              <a:defRPr/>
            </a:lvl1pPr>
          </a:lstStyle>
          <a:p>
            <a:r>
              <a:rPr lang="sv-SE" dirty="0"/>
              <a:t>Infoga bild här</a:t>
            </a:r>
          </a:p>
        </p:txBody>
      </p:sp>
      <p:sp>
        <p:nvSpPr>
          <p:cNvPr id="11" name="Platshållare för bild 10">
            <a:extLst>
              <a:ext uri="{FF2B5EF4-FFF2-40B4-BE49-F238E27FC236}">
                <a16:creationId xmlns:a16="http://schemas.microsoft.com/office/drawing/2014/main" id="{752C4F69-2FB3-E0DB-FAE7-3E835870167D}"/>
              </a:ext>
            </a:extLst>
          </p:cNvPr>
          <p:cNvSpPr>
            <a:spLocks noGrp="1"/>
          </p:cNvSpPr>
          <p:nvPr>
            <p:ph type="pic" sz="quarter" idx="11" hasCustomPrompt="1"/>
          </p:nvPr>
        </p:nvSpPr>
        <p:spPr>
          <a:xfrm>
            <a:off x="6096000" y="-1"/>
            <a:ext cx="6095999" cy="4581526"/>
          </a:xfrm>
          <a:custGeom>
            <a:avLst/>
            <a:gdLst>
              <a:gd name="connsiteX0" fmla="*/ 3842662 w 6095999"/>
              <a:gd name="connsiteY0" fmla="*/ 692151 h 4581526"/>
              <a:gd name="connsiteX1" fmla="*/ 3842662 w 6095999"/>
              <a:gd name="connsiteY1" fmla="*/ 1073996 h 4581526"/>
              <a:gd name="connsiteX2" fmla="*/ 3842662 w 6095999"/>
              <a:gd name="connsiteY2" fmla="*/ 1244178 h 4581526"/>
              <a:gd name="connsiteX3" fmla="*/ 3842662 w 6095999"/>
              <a:gd name="connsiteY3" fmla="*/ 1627087 h 4581526"/>
              <a:gd name="connsiteX4" fmla="*/ 5400676 w 6095999"/>
              <a:gd name="connsiteY4" fmla="*/ 1627087 h 4581526"/>
              <a:gd name="connsiteX5" fmla="*/ 5400676 w 6095999"/>
              <a:gd name="connsiteY5" fmla="*/ 1073996 h 4581526"/>
              <a:gd name="connsiteX6" fmla="*/ 4931487 w 6095999"/>
              <a:gd name="connsiteY6" fmla="*/ 1073996 h 4581526"/>
              <a:gd name="connsiteX7" fmla="*/ 4931487 w 6095999"/>
              <a:gd name="connsiteY7" fmla="*/ 692151 h 4581526"/>
              <a:gd name="connsiteX8" fmla="*/ 0 w 6095999"/>
              <a:gd name="connsiteY8" fmla="*/ 0 h 4581526"/>
              <a:gd name="connsiteX9" fmla="*/ 6095999 w 6095999"/>
              <a:gd name="connsiteY9" fmla="*/ 0 h 4581526"/>
              <a:gd name="connsiteX10" fmla="*/ 6095999 w 6095999"/>
              <a:gd name="connsiteY10" fmla="*/ 4581526 h 4581526"/>
              <a:gd name="connsiteX11" fmla="*/ 0 w 6095999"/>
              <a:gd name="connsiteY11" fmla="*/ 4581526 h 4581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95999" h="4581526">
                <a:moveTo>
                  <a:pt x="3842662" y="692151"/>
                </a:moveTo>
                <a:lnTo>
                  <a:pt x="3842662" y="1073996"/>
                </a:lnTo>
                <a:lnTo>
                  <a:pt x="3842662" y="1244178"/>
                </a:lnTo>
                <a:lnTo>
                  <a:pt x="3842662" y="1627087"/>
                </a:lnTo>
                <a:lnTo>
                  <a:pt x="5400676" y="1627087"/>
                </a:lnTo>
                <a:lnTo>
                  <a:pt x="5400676" y="1073996"/>
                </a:lnTo>
                <a:lnTo>
                  <a:pt x="4931487" y="1073996"/>
                </a:lnTo>
                <a:lnTo>
                  <a:pt x="4931487" y="692151"/>
                </a:lnTo>
                <a:close/>
                <a:moveTo>
                  <a:pt x="0" y="0"/>
                </a:moveTo>
                <a:lnTo>
                  <a:pt x="6095999" y="0"/>
                </a:lnTo>
                <a:lnTo>
                  <a:pt x="6095999" y="4581526"/>
                </a:lnTo>
                <a:lnTo>
                  <a:pt x="0" y="4581526"/>
                </a:lnTo>
                <a:close/>
              </a:path>
            </a:pathLst>
          </a:custGeom>
          <a:solidFill>
            <a:schemeClr val="bg2"/>
          </a:solidFill>
        </p:spPr>
        <p:txBody>
          <a:bodyPr wrap="square" tIns="684000" anchor="t" anchorCtr="0">
            <a:noAutofit/>
          </a:bodyPr>
          <a:lstStyle>
            <a:lvl1pPr marL="0" indent="0" algn="ctr">
              <a:buNone/>
              <a:defRPr/>
            </a:lvl1pPr>
          </a:lstStyle>
          <a:p>
            <a:r>
              <a:rPr lang="sv-SE" dirty="0"/>
              <a:t>Infoga bild här</a:t>
            </a:r>
          </a:p>
        </p:txBody>
      </p:sp>
      <p:sp>
        <p:nvSpPr>
          <p:cNvPr id="9" name="Platshållare för text 8">
            <a:extLst>
              <a:ext uri="{FF2B5EF4-FFF2-40B4-BE49-F238E27FC236}">
                <a16:creationId xmlns:a16="http://schemas.microsoft.com/office/drawing/2014/main" id="{48D7DED7-0024-A79E-F820-C8C2137B27B3}"/>
              </a:ext>
            </a:extLst>
          </p:cNvPr>
          <p:cNvSpPr>
            <a:spLocks noGrp="1"/>
          </p:cNvSpPr>
          <p:nvPr>
            <p:ph type="body" sz="quarter" idx="12" hasCustomPrompt="1"/>
          </p:nvPr>
        </p:nvSpPr>
        <p:spPr>
          <a:xfrm>
            <a:off x="6096000" y="4581525"/>
            <a:ext cx="5400675" cy="1584324"/>
          </a:xfrm>
        </p:spPr>
        <p:txBody>
          <a:bodyPr lIns="324000" tIns="503998" rIns="0" bIns="0">
            <a:noAutofit/>
          </a:bodyPr>
          <a:lstStyle>
            <a:lvl1pPr marL="0" indent="0">
              <a:buNone/>
              <a:defRPr sz="1800"/>
            </a:lvl1pPr>
          </a:lstStyle>
          <a:p>
            <a:r>
              <a:rPr lang="sv-SE" dirty="0"/>
              <a:t>Skriv in din text här</a:t>
            </a:r>
          </a:p>
        </p:txBody>
      </p:sp>
      <p:sp>
        <p:nvSpPr>
          <p:cNvPr id="5" name="Rubrik 1">
            <a:extLst>
              <a:ext uri="{FF2B5EF4-FFF2-40B4-BE49-F238E27FC236}">
                <a16:creationId xmlns:a16="http://schemas.microsoft.com/office/drawing/2014/main" id="{685F6C13-8CF5-65E0-BFCD-2FA10FD02B09}"/>
              </a:ext>
            </a:extLst>
          </p:cNvPr>
          <p:cNvSpPr>
            <a:spLocks noGrp="1"/>
          </p:cNvSpPr>
          <p:nvPr>
            <p:ph type="ctrTitle" hasCustomPrompt="1"/>
          </p:nvPr>
        </p:nvSpPr>
        <p:spPr>
          <a:xfrm>
            <a:off x="695325" y="4581525"/>
            <a:ext cx="5400676" cy="1584324"/>
          </a:xfrm>
        </p:spPr>
        <p:txBody>
          <a:bodyPr lIns="0" tIns="503998" rIns="691200" bIns="0" anchor="t" anchorCtr="0">
            <a:noAutofit/>
          </a:bodyPr>
          <a:lstStyle>
            <a:lvl1pPr algn="l">
              <a:lnSpc>
                <a:spcPts val="5800"/>
              </a:lnSpc>
              <a:defRPr sz="5800">
                <a:solidFill>
                  <a:schemeClr val="tx1"/>
                </a:solidFill>
              </a:defRPr>
            </a:lvl1pPr>
          </a:lstStyle>
          <a:p>
            <a:r>
              <a:rPr lang="sv-SE" dirty="0"/>
              <a:t>skriv en rubrik</a:t>
            </a:r>
          </a:p>
        </p:txBody>
      </p:sp>
      <p:pic>
        <p:nvPicPr>
          <p:cNvPr id="7" name="Bildobjekt 6">
            <a:extLst>
              <a:ext uri="{FF2B5EF4-FFF2-40B4-BE49-F238E27FC236}">
                <a16:creationId xmlns:a16="http://schemas.microsoft.com/office/drawing/2014/main" id="{3F75A853-746A-1976-9353-ECAE10F89160}"/>
              </a:ext>
            </a:extLst>
          </p:cNvPr>
          <p:cNvPicPr>
            <a:picLocks noChangeAspect="1"/>
          </p:cNvPicPr>
          <p:nvPr userDrawn="1"/>
        </p:nvPicPr>
        <p:blipFill>
          <a:blip r:embed="rId2"/>
          <a:stretch>
            <a:fillRect/>
          </a:stretch>
        </p:blipFill>
        <p:spPr>
          <a:xfrm>
            <a:off x="9937384" y="692150"/>
            <a:ext cx="1559291" cy="936000"/>
          </a:xfrm>
          <a:prstGeom prst="rect">
            <a:avLst/>
          </a:prstGeom>
        </p:spPr>
      </p:pic>
    </p:spTree>
    <p:extLst>
      <p:ext uri="{BB962C8B-B14F-4D97-AF65-F5344CB8AC3E}">
        <p14:creationId xmlns:p14="http://schemas.microsoft.com/office/powerpoint/2010/main" val="36904297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 bilder + 3 textblock">
    <p:bg>
      <p:bgPr>
        <a:solidFill>
          <a:schemeClr val="bg2"/>
        </a:solidFill>
        <a:effectLst/>
      </p:bgPr>
    </p:bg>
    <p:spTree>
      <p:nvGrpSpPr>
        <p:cNvPr id="1" name=""/>
        <p:cNvGrpSpPr/>
        <p:nvPr/>
      </p:nvGrpSpPr>
      <p:grpSpPr>
        <a:xfrm>
          <a:off x="0" y="0"/>
          <a:ext cx="0" cy="0"/>
          <a:chOff x="0" y="0"/>
          <a:chExt cx="0" cy="0"/>
        </a:xfrm>
      </p:grpSpPr>
      <p:sp>
        <p:nvSpPr>
          <p:cNvPr id="2" name="Platshållare för bild 5">
            <a:extLst>
              <a:ext uri="{FF2B5EF4-FFF2-40B4-BE49-F238E27FC236}">
                <a16:creationId xmlns:a16="http://schemas.microsoft.com/office/drawing/2014/main" id="{E1035D9B-2DD6-82AA-A628-50DD8C644F6F}"/>
              </a:ext>
            </a:extLst>
          </p:cNvPr>
          <p:cNvSpPr>
            <a:spLocks noGrp="1"/>
          </p:cNvSpPr>
          <p:nvPr>
            <p:ph type="pic" sz="quarter" idx="10" hasCustomPrompt="1"/>
          </p:nvPr>
        </p:nvSpPr>
        <p:spPr>
          <a:xfrm>
            <a:off x="1" y="-1"/>
            <a:ext cx="4043362" cy="4581525"/>
          </a:xfrm>
          <a:solidFill>
            <a:schemeClr val="bg2"/>
          </a:solidFill>
        </p:spPr>
        <p:txBody>
          <a:bodyPr tIns="684000" anchor="t" anchorCtr="0"/>
          <a:lstStyle>
            <a:lvl1pPr marL="0" indent="0" algn="ctr">
              <a:buNone/>
              <a:defRPr/>
            </a:lvl1pPr>
          </a:lstStyle>
          <a:p>
            <a:r>
              <a:rPr lang="sv-SE" dirty="0"/>
              <a:t>Infoga bild här</a:t>
            </a:r>
          </a:p>
        </p:txBody>
      </p:sp>
      <p:sp>
        <p:nvSpPr>
          <p:cNvPr id="4" name="Platshållare för bild 5">
            <a:extLst>
              <a:ext uri="{FF2B5EF4-FFF2-40B4-BE49-F238E27FC236}">
                <a16:creationId xmlns:a16="http://schemas.microsoft.com/office/drawing/2014/main" id="{924FCC13-62F5-7E47-BFB2-F6752D608C76}"/>
              </a:ext>
            </a:extLst>
          </p:cNvPr>
          <p:cNvSpPr>
            <a:spLocks noGrp="1"/>
          </p:cNvSpPr>
          <p:nvPr>
            <p:ph type="pic" sz="quarter" idx="11" hasCustomPrompt="1"/>
          </p:nvPr>
        </p:nvSpPr>
        <p:spPr>
          <a:xfrm>
            <a:off x="4043363" y="-1"/>
            <a:ext cx="4105275" cy="4581525"/>
          </a:xfrm>
          <a:solidFill>
            <a:schemeClr val="bg2"/>
          </a:solidFill>
        </p:spPr>
        <p:txBody>
          <a:bodyPr tIns="684000" anchor="t" anchorCtr="0"/>
          <a:lstStyle>
            <a:lvl1pPr marL="0" indent="0" algn="ctr">
              <a:buNone/>
              <a:defRPr/>
            </a:lvl1pPr>
          </a:lstStyle>
          <a:p>
            <a:r>
              <a:rPr lang="sv-SE" dirty="0"/>
              <a:t>Infoga bild här</a:t>
            </a:r>
          </a:p>
        </p:txBody>
      </p:sp>
      <p:sp>
        <p:nvSpPr>
          <p:cNvPr id="5" name="Platshållare för bild 5">
            <a:extLst>
              <a:ext uri="{FF2B5EF4-FFF2-40B4-BE49-F238E27FC236}">
                <a16:creationId xmlns:a16="http://schemas.microsoft.com/office/drawing/2014/main" id="{4F39910F-DC35-D186-4A49-B8F339652A34}"/>
              </a:ext>
            </a:extLst>
          </p:cNvPr>
          <p:cNvSpPr>
            <a:spLocks noGrp="1"/>
          </p:cNvSpPr>
          <p:nvPr>
            <p:ph type="pic" sz="quarter" idx="13" hasCustomPrompt="1"/>
          </p:nvPr>
        </p:nvSpPr>
        <p:spPr>
          <a:xfrm>
            <a:off x="8147051" y="-1"/>
            <a:ext cx="4044950" cy="4581525"/>
          </a:xfrm>
          <a:solidFill>
            <a:schemeClr val="bg2"/>
          </a:solidFill>
        </p:spPr>
        <p:txBody>
          <a:bodyPr tIns="684000" anchor="t" anchorCtr="0"/>
          <a:lstStyle>
            <a:lvl1pPr marL="0" indent="0" algn="ctr">
              <a:buNone/>
              <a:defRPr/>
            </a:lvl1pPr>
          </a:lstStyle>
          <a:p>
            <a:r>
              <a:rPr lang="sv-SE" dirty="0"/>
              <a:t>Infoga bild här</a:t>
            </a:r>
          </a:p>
        </p:txBody>
      </p:sp>
      <p:sp>
        <p:nvSpPr>
          <p:cNvPr id="3" name="Underrubrik 2">
            <a:extLst>
              <a:ext uri="{FF2B5EF4-FFF2-40B4-BE49-F238E27FC236}">
                <a16:creationId xmlns:a16="http://schemas.microsoft.com/office/drawing/2014/main" id="{A29345C1-AA9A-5B41-ADBC-4F8B9253A0D4}"/>
              </a:ext>
            </a:extLst>
          </p:cNvPr>
          <p:cNvSpPr>
            <a:spLocks noGrp="1"/>
          </p:cNvSpPr>
          <p:nvPr>
            <p:ph type="subTitle" idx="1" hasCustomPrompt="1"/>
          </p:nvPr>
        </p:nvSpPr>
        <p:spPr>
          <a:xfrm>
            <a:off x="695326" y="4581525"/>
            <a:ext cx="3348037" cy="1584326"/>
          </a:xfrm>
        </p:spPr>
        <p:txBody>
          <a:bodyPr lIns="0" tIns="503998" rIns="324000" bIns="0" anchor="t" anchorCtr="0">
            <a:noAutofit/>
          </a:bodyPr>
          <a:lstStyle>
            <a:lvl1pPr marL="0" indent="0" algn="l">
              <a:lnSpc>
                <a:spcPts val="2300"/>
              </a:lnSpc>
              <a:spcBef>
                <a:spcPts val="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 här</a:t>
            </a:r>
          </a:p>
        </p:txBody>
      </p:sp>
      <p:sp>
        <p:nvSpPr>
          <p:cNvPr id="9" name="Platshållare för text 8">
            <a:extLst>
              <a:ext uri="{FF2B5EF4-FFF2-40B4-BE49-F238E27FC236}">
                <a16:creationId xmlns:a16="http://schemas.microsoft.com/office/drawing/2014/main" id="{48D7DED7-0024-A79E-F820-C8C2137B27B3}"/>
              </a:ext>
            </a:extLst>
          </p:cNvPr>
          <p:cNvSpPr>
            <a:spLocks noGrp="1"/>
          </p:cNvSpPr>
          <p:nvPr>
            <p:ph type="body" sz="quarter" idx="12" hasCustomPrompt="1"/>
          </p:nvPr>
        </p:nvSpPr>
        <p:spPr>
          <a:xfrm>
            <a:off x="4043364" y="4581524"/>
            <a:ext cx="4105274" cy="1584326"/>
          </a:xfrm>
        </p:spPr>
        <p:txBody>
          <a:bodyPr lIns="324000" tIns="503998" rIns="324000" bIns="0">
            <a:noAutofit/>
          </a:bodyPr>
          <a:lstStyle>
            <a:lvl1pPr marL="0" indent="0">
              <a:buNone/>
              <a:defRPr sz="1800"/>
            </a:lvl1pPr>
          </a:lstStyle>
          <a:p>
            <a:r>
              <a:rPr lang="sv-SE" dirty="0"/>
              <a:t>Skriv in din text här</a:t>
            </a:r>
          </a:p>
        </p:txBody>
      </p:sp>
      <p:sp>
        <p:nvSpPr>
          <p:cNvPr id="6" name="Platshållare för text 8">
            <a:extLst>
              <a:ext uri="{FF2B5EF4-FFF2-40B4-BE49-F238E27FC236}">
                <a16:creationId xmlns:a16="http://schemas.microsoft.com/office/drawing/2014/main" id="{1FE30C5E-23E3-42A6-0C92-35296774E1C7}"/>
              </a:ext>
            </a:extLst>
          </p:cNvPr>
          <p:cNvSpPr>
            <a:spLocks noGrp="1"/>
          </p:cNvSpPr>
          <p:nvPr>
            <p:ph type="body" sz="quarter" idx="14" hasCustomPrompt="1"/>
          </p:nvPr>
        </p:nvSpPr>
        <p:spPr>
          <a:xfrm>
            <a:off x="8148638" y="4581524"/>
            <a:ext cx="3348037" cy="1584326"/>
          </a:xfrm>
        </p:spPr>
        <p:txBody>
          <a:bodyPr lIns="324000" tIns="503998" rIns="0" bIns="0">
            <a:noAutofit/>
          </a:bodyPr>
          <a:lstStyle>
            <a:lvl1pPr marL="0" indent="0">
              <a:buNone/>
              <a:defRPr sz="1800"/>
            </a:lvl1pPr>
          </a:lstStyle>
          <a:p>
            <a:r>
              <a:rPr lang="sv-SE" dirty="0"/>
              <a:t>Skriv in din text här</a:t>
            </a:r>
          </a:p>
        </p:txBody>
      </p:sp>
    </p:spTree>
    <p:extLst>
      <p:ext uri="{BB962C8B-B14F-4D97-AF65-F5344CB8AC3E}">
        <p14:creationId xmlns:p14="http://schemas.microsoft.com/office/powerpoint/2010/main" val="40573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 bilder + 3 textblock + logo">
    <p:bg>
      <p:bgPr>
        <a:solidFill>
          <a:schemeClr val="bg2"/>
        </a:solidFill>
        <a:effectLst/>
      </p:bgPr>
    </p:bg>
    <p:spTree>
      <p:nvGrpSpPr>
        <p:cNvPr id="1" name=""/>
        <p:cNvGrpSpPr/>
        <p:nvPr/>
      </p:nvGrpSpPr>
      <p:grpSpPr>
        <a:xfrm>
          <a:off x="0" y="0"/>
          <a:ext cx="0" cy="0"/>
          <a:chOff x="0" y="0"/>
          <a:chExt cx="0" cy="0"/>
        </a:xfrm>
      </p:grpSpPr>
      <p:sp>
        <p:nvSpPr>
          <p:cNvPr id="2" name="Platshållare för bild 5">
            <a:extLst>
              <a:ext uri="{FF2B5EF4-FFF2-40B4-BE49-F238E27FC236}">
                <a16:creationId xmlns:a16="http://schemas.microsoft.com/office/drawing/2014/main" id="{E1035D9B-2DD6-82AA-A628-50DD8C644F6F}"/>
              </a:ext>
            </a:extLst>
          </p:cNvPr>
          <p:cNvSpPr>
            <a:spLocks noGrp="1"/>
          </p:cNvSpPr>
          <p:nvPr>
            <p:ph type="pic" sz="quarter" idx="10" hasCustomPrompt="1"/>
          </p:nvPr>
        </p:nvSpPr>
        <p:spPr>
          <a:xfrm>
            <a:off x="1" y="-1"/>
            <a:ext cx="4043362" cy="4581525"/>
          </a:xfrm>
          <a:solidFill>
            <a:schemeClr val="bg2"/>
          </a:solidFill>
        </p:spPr>
        <p:txBody>
          <a:bodyPr tIns="684000" anchor="t" anchorCtr="0"/>
          <a:lstStyle>
            <a:lvl1pPr marL="0" indent="0" algn="ctr">
              <a:buNone/>
              <a:defRPr/>
            </a:lvl1pPr>
          </a:lstStyle>
          <a:p>
            <a:r>
              <a:rPr lang="sv-SE" dirty="0"/>
              <a:t>Infoga bild här</a:t>
            </a:r>
          </a:p>
        </p:txBody>
      </p:sp>
      <p:sp>
        <p:nvSpPr>
          <p:cNvPr id="4" name="Platshållare för bild 5">
            <a:extLst>
              <a:ext uri="{FF2B5EF4-FFF2-40B4-BE49-F238E27FC236}">
                <a16:creationId xmlns:a16="http://schemas.microsoft.com/office/drawing/2014/main" id="{924FCC13-62F5-7E47-BFB2-F6752D608C76}"/>
              </a:ext>
            </a:extLst>
          </p:cNvPr>
          <p:cNvSpPr>
            <a:spLocks noGrp="1"/>
          </p:cNvSpPr>
          <p:nvPr>
            <p:ph type="pic" sz="quarter" idx="11" hasCustomPrompt="1"/>
          </p:nvPr>
        </p:nvSpPr>
        <p:spPr>
          <a:xfrm>
            <a:off x="4043363" y="-1"/>
            <a:ext cx="4105275" cy="4581525"/>
          </a:xfrm>
          <a:solidFill>
            <a:schemeClr val="bg2"/>
          </a:solidFill>
        </p:spPr>
        <p:txBody>
          <a:bodyPr tIns="684000" anchor="t" anchorCtr="0"/>
          <a:lstStyle>
            <a:lvl1pPr marL="0" indent="0" algn="ctr">
              <a:buNone/>
              <a:defRPr/>
            </a:lvl1pPr>
          </a:lstStyle>
          <a:p>
            <a:r>
              <a:rPr lang="sv-SE" dirty="0"/>
              <a:t>Infoga bild här</a:t>
            </a:r>
          </a:p>
        </p:txBody>
      </p:sp>
      <p:sp>
        <p:nvSpPr>
          <p:cNvPr id="12" name="Platshållare för bild 11">
            <a:extLst>
              <a:ext uri="{FF2B5EF4-FFF2-40B4-BE49-F238E27FC236}">
                <a16:creationId xmlns:a16="http://schemas.microsoft.com/office/drawing/2014/main" id="{6194E2FA-F84F-6F89-FBCD-18CE06BF715A}"/>
              </a:ext>
            </a:extLst>
          </p:cNvPr>
          <p:cNvSpPr>
            <a:spLocks noGrp="1"/>
          </p:cNvSpPr>
          <p:nvPr>
            <p:ph type="pic" sz="quarter" idx="13" hasCustomPrompt="1"/>
          </p:nvPr>
        </p:nvSpPr>
        <p:spPr>
          <a:xfrm>
            <a:off x="8147050" y="0"/>
            <a:ext cx="4044950" cy="4581525"/>
          </a:xfrm>
          <a:custGeom>
            <a:avLst/>
            <a:gdLst>
              <a:gd name="connsiteX0" fmla="*/ 1791612 w 4044950"/>
              <a:gd name="connsiteY0" fmla="*/ 692150 h 4581525"/>
              <a:gd name="connsiteX1" fmla="*/ 1791612 w 4044950"/>
              <a:gd name="connsiteY1" fmla="*/ 1073995 h 4581525"/>
              <a:gd name="connsiteX2" fmla="*/ 1791612 w 4044950"/>
              <a:gd name="connsiteY2" fmla="*/ 1244177 h 4581525"/>
              <a:gd name="connsiteX3" fmla="*/ 1791612 w 4044950"/>
              <a:gd name="connsiteY3" fmla="*/ 1627086 h 4581525"/>
              <a:gd name="connsiteX4" fmla="*/ 3349626 w 4044950"/>
              <a:gd name="connsiteY4" fmla="*/ 1627086 h 4581525"/>
              <a:gd name="connsiteX5" fmla="*/ 3349626 w 4044950"/>
              <a:gd name="connsiteY5" fmla="*/ 1073995 h 4581525"/>
              <a:gd name="connsiteX6" fmla="*/ 2880437 w 4044950"/>
              <a:gd name="connsiteY6" fmla="*/ 1073995 h 4581525"/>
              <a:gd name="connsiteX7" fmla="*/ 2880437 w 4044950"/>
              <a:gd name="connsiteY7" fmla="*/ 692150 h 4581525"/>
              <a:gd name="connsiteX8" fmla="*/ 0 w 4044950"/>
              <a:gd name="connsiteY8" fmla="*/ 0 h 4581525"/>
              <a:gd name="connsiteX9" fmla="*/ 4044950 w 4044950"/>
              <a:gd name="connsiteY9" fmla="*/ 0 h 4581525"/>
              <a:gd name="connsiteX10" fmla="*/ 4044950 w 4044950"/>
              <a:gd name="connsiteY10" fmla="*/ 4581525 h 4581525"/>
              <a:gd name="connsiteX11" fmla="*/ 0 w 4044950"/>
              <a:gd name="connsiteY11" fmla="*/ 4581525 h 45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44950" h="4581525">
                <a:moveTo>
                  <a:pt x="1791612" y="692150"/>
                </a:moveTo>
                <a:lnTo>
                  <a:pt x="1791612" y="1073995"/>
                </a:lnTo>
                <a:lnTo>
                  <a:pt x="1791612" y="1244177"/>
                </a:lnTo>
                <a:lnTo>
                  <a:pt x="1791612" y="1627086"/>
                </a:lnTo>
                <a:lnTo>
                  <a:pt x="3349626" y="1627086"/>
                </a:lnTo>
                <a:lnTo>
                  <a:pt x="3349626" y="1073995"/>
                </a:lnTo>
                <a:lnTo>
                  <a:pt x="2880437" y="1073995"/>
                </a:lnTo>
                <a:lnTo>
                  <a:pt x="2880437" y="692150"/>
                </a:lnTo>
                <a:close/>
                <a:moveTo>
                  <a:pt x="0" y="0"/>
                </a:moveTo>
                <a:lnTo>
                  <a:pt x="4044950" y="0"/>
                </a:lnTo>
                <a:lnTo>
                  <a:pt x="4044950" y="4581525"/>
                </a:lnTo>
                <a:lnTo>
                  <a:pt x="0" y="4581525"/>
                </a:lnTo>
                <a:close/>
              </a:path>
            </a:pathLst>
          </a:custGeom>
          <a:solidFill>
            <a:schemeClr val="bg2"/>
          </a:solidFill>
        </p:spPr>
        <p:txBody>
          <a:bodyPr wrap="square" tIns="684000" anchor="t" anchorCtr="0">
            <a:noAutofit/>
          </a:bodyPr>
          <a:lstStyle>
            <a:lvl1pPr marL="0" indent="0" algn="ctr">
              <a:buNone/>
              <a:defRPr/>
            </a:lvl1pPr>
          </a:lstStyle>
          <a:p>
            <a:r>
              <a:rPr lang="sv-SE" dirty="0"/>
              <a:t>Infoga bild här</a:t>
            </a:r>
          </a:p>
        </p:txBody>
      </p:sp>
      <p:sp>
        <p:nvSpPr>
          <p:cNvPr id="3" name="Underrubrik 2">
            <a:extLst>
              <a:ext uri="{FF2B5EF4-FFF2-40B4-BE49-F238E27FC236}">
                <a16:creationId xmlns:a16="http://schemas.microsoft.com/office/drawing/2014/main" id="{A29345C1-AA9A-5B41-ADBC-4F8B9253A0D4}"/>
              </a:ext>
            </a:extLst>
          </p:cNvPr>
          <p:cNvSpPr>
            <a:spLocks noGrp="1"/>
          </p:cNvSpPr>
          <p:nvPr>
            <p:ph type="subTitle" idx="1" hasCustomPrompt="1"/>
          </p:nvPr>
        </p:nvSpPr>
        <p:spPr>
          <a:xfrm>
            <a:off x="695326" y="4581525"/>
            <a:ext cx="3348037" cy="1584326"/>
          </a:xfrm>
        </p:spPr>
        <p:txBody>
          <a:bodyPr lIns="0" tIns="503998" rIns="324000" bIns="0" anchor="t" anchorCtr="0">
            <a:noAutofit/>
          </a:bodyPr>
          <a:lstStyle>
            <a:lvl1pPr marL="0" indent="0" algn="l">
              <a:lnSpc>
                <a:spcPts val="2300"/>
              </a:lnSpc>
              <a:spcBef>
                <a:spcPts val="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 här</a:t>
            </a:r>
          </a:p>
        </p:txBody>
      </p:sp>
      <p:sp>
        <p:nvSpPr>
          <p:cNvPr id="9" name="Platshållare för text 8">
            <a:extLst>
              <a:ext uri="{FF2B5EF4-FFF2-40B4-BE49-F238E27FC236}">
                <a16:creationId xmlns:a16="http://schemas.microsoft.com/office/drawing/2014/main" id="{48D7DED7-0024-A79E-F820-C8C2137B27B3}"/>
              </a:ext>
            </a:extLst>
          </p:cNvPr>
          <p:cNvSpPr>
            <a:spLocks noGrp="1"/>
          </p:cNvSpPr>
          <p:nvPr>
            <p:ph type="body" sz="quarter" idx="12" hasCustomPrompt="1"/>
          </p:nvPr>
        </p:nvSpPr>
        <p:spPr>
          <a:xfrm>
            <a:off x="4043364" y="4581524"/>
            <a:ext cx="4105274" cy="1584326"/>
          </a:xfrm>
        </p:spPr>
        <p:txBody>
          <a:bodyPr lIns="324000" tIns="503998" rIns="324000" bIns="0">
            <a:noAutofit/>
          </a:bodyPr>
          <a:lstStyle>
            <a:lvl1pPr marL="0" indent="0">
              <a:buNone/>
              <a:defRPr sz="1800"/>
            </a:lvl1pPr>
          </a:lstStyle>
          <a:p>
            <a:r>
              <a:rPr lang="sv-SE" dirty="0"/>
              <a:t>Skriv in din text här</a:t>
            </a:r>
          </a:p>
        </p:txBody>
      </p:sp>
      <p:sp>
        <p:nvSpPr>
          <p:cNvPr id="6" name="Platshållare för text 8">
            <a:extLst>
              <a:ext uri="{FF2B5EF4-FFF2-40B4-BE49-F238E27FC236}">
                <a16:creationId xmlns:a16="http://schemas.microsoft.com/office/drawing/2014/main" id="{1FE30C5E-23E3-42A6-0C92-35296774E1C7}"/>
              </a:ext>
            </a:extLst>
          </p:cNvPr>
          <p:cNvSpPr>
            <a:spLocks noGrp="1"/>
          </p:cNvSpPr>
          <p:nvPr>
            <p:ph type="body" sz="quarter" idx="14" hasCustomPrompt="1"/>
          </p:nvPr>
        </p:nvSpPr>
        <p:spPr>
          <a:xfrm>
            <a:off x="8148638" y="4581524"/>
            <a:ext cx="3348037" cy="1584326"/>
          </a:xfrm>
        </p:spPr>
        <p:txBody>
          <a:bodyPr lIns="324000" tIns="503998" rIns="0" bIns="0">
            <a:noAutofit/>
          </a:bodyPr>
          <a:lstStyle>
            <a:lvl1pPr marL="0" indent="0">
              <a:buNone/>
              <a:defRPr sz="1800"/>
            </a:lvl1pPr>
          </a:lstStyle>
          <a:p>
            <a:r>
              <a:rPr lang="sv-SE" dirty="0"/>
              <a:t>Skriv in din text här</a:t>
            </a:r>
          </a:p>
        </p:txBody>
      </p:sp>
      <p:pic>
        <p:nvPicPr>
          <p:cNvPr id="10" name="Bildobjekt 9">
            <a:extLst>
              <a:ext uri="{FF2B5EF4-FFF2-40B4-BE49-F238E27FC236}">
                <a16:creationId xmlns:a16="http://schemas.microsoft.com/office/drawing/2014/main" id="{1C206175-BACB-8C51-EC90-688B6FC36828}"/>
              </a:ext>
            </a:extLst>
          </p:cNvPr>
          <p:cNvPicPr>
            <a:picLocks noChangeAspect="1"/>
          </p:cNvPicPr>
          <p:nvPr userDrawn="1"/>
        </p:nvPicPr>
        <p:blipFill>
          <a:blip r:embed="rId2"/>
          <a:stretch>
            <a:fillRect/>
          </a:stretch>
        </p:blipFill>
        <p:spPr>
          <a:xfrm>
            <a:off x="9937384" y="692150"/>
            <a:ext cx="1559291" cy="936000"/>
          </a:xfrm>
          <a:prstGeom prst="rect">
            <a:avLst/>
          </a:prstGeom>
        </p:spPr>
      </p:pic>
    </p:spTree>
    <p:extLst>
      <p:ext uri="{BB962C8B-B14F-4D97-AF65-F5344CB8AC3E}">
        <p14:creationId xmlns:p14="http://schemas.microsoft.com/office/powerpoint/2010/main" val="16221272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 bilder + 2 textblock + logo">
    <p:bg>
      <p:bgPr>
        <a:solidFill>
          <a:schemeClr val="bg2"/>
        </a:solidFill>
        <a:effectLst/>
      </p:bgPr>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4451BF76-6BDE-5904-2EEF-728E794E0EC5}"/>
              </a:ext>
            </a:extLst>
          </p:cNvPr>
          <p:cNvPicPr>
            <a:picLocks noChangeAspect="1"/>
          </p:cNvPicPr>
          <p:nvPr userDrawn="1"/>
        </p:nvPicPr>
        <p:blipFill>
          <a:blip r:embed="rId2"/>
          <a:stretch>
            <a:fillRect/>
          </a:stretch>
        </p:blipFill>
        <p:spPr>
          <a:xfrm>
            <a:off x="9937384" y="692150"/>
            <a:ext cx="1559291" cy="936000"/>
          </a:xfrm>
          <a:prstGeom prst="rect">
            <a:avLst/>
          </a:prstGeom>
        </p:spPr>
      </p:pic>
      <p:sp>
        <p:nvSpPr>
          <p:cNvPr id="3" name="Underrubrik 2">
            <a:extLst>
              <a:ext uri="{FF2B5EF4-FFF2-40B4-BE49-F238E27FC236}">
                <a16:creationId xmlns:a16="http://schemas.microsoft.com/office/drawing/2014/main" id="{A29345C1-AA9A-5B41-ADBC-4F8B9253A0D4}"/>
              </a:ext>
            </a:extLst>
          </p:cNvPr>
          <p:cNvSpPr>
            <a:spLocks noGrp="1"/>
          </p:cNvSpPr>
          <p:nvPr>
            <p:ph type="subTitle" idx="1" hasCustomPrompt="1"/>
          </p:nvPr>
        </p:nvSpPr>
        <p:spPr>
          <a:xfrm>
            <a:off x="695326" y="4581525"/>
            <a:ext cx="5400674" cy="1584326"/>
          </a:xfrm>
        </p:spPr>
        <p:txBody>
          <a:bodyPr lIns="0" tIns="503998" rIns="324000" bIns="0" anchor="t" anchorCtr="0">
            <a:noAutofit/>
          </a:bodyPr>
          <a:lstStyle>
            <a:lvl1pPr marL="0" indent="0" algn="l">
              <a:lnSpc>
                <a:spcPts val="2300"/>
              </a:lnSpc>
              <a:spcBef>
                <a:spcPts val="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 här</a:t>
            </a:r>
          </a:p>
        </p:txBody>
      </p:sp>
      <p:sp>
        <p:nvSpPr>
          <p:cNvPr id="2" name="Platshållare för bild 5">
            <a:extLst>
              <a:ext uri="{FF2B5EF4-FFF2-40B4-BE49-F238E27FC236}">
                <a16:creationId xmlns:a16="http://schemas.microsoft.com/office/drawing/2014/main" id="{E1035D9B-2DD6-82AA-A628-50DD8C644F6F}"/>
              </a:ext>
            </a:extLst>
          </p:cNvPr>
          <p:cNvSpPr>
            <a:spLocks noGrp="1"/>
          </p:cNvSpPr>
          <p:nvPr>
            <p:ph type="pic" sz="quarter" idx="10" hasCustomPrompt="1"/>
          </p:nvPr>
        </p:nvSpPr>
        <p:spPr>
          <a:xfrm>
            <a:off x="1" y="-1"/>
            <a:ext cx="6095999" cy="4581525"/>
          </a:xfrm>
          <a:solidFill>
            <a:schemeClr val="bg2"/>
          </a:solidFill>
        </p:spPr>
        <p:txBody>
          <a:bodyPr tIns="684000" anchor="t" anchorCtr="0"/>
          <a:lstStyle>
            <a:lvl1pPr marL="0" indent="0" algn="ctr">
              <a:buNone/>
              <a:defRPr/>
            </a:lvl1pPr>
          </a:lstStyle>
          <a:p>
            <a:r>
              <a:rPr lang="sv-SE" dirty="0"/>
              <a:t>Infoga bild här</a:t>
            </a:r>
          </a:p>
        </p:txBody>
      </p:sp>
      <p:sp>
        <p:nvSpPr>
          <p:cNvPr id="11" name="Platshållare för bild 10">
            <a:extLst>
              <a:ext uri="{FF2B5EF4-FFF2-40B4-BE49-F238E27FC236}">
                <a16:creationId xmlns:a16="http://schemas.microsoft.com/office/drawing/2014/main" id="{C80049A7-E64E-1B0A-35A4-5827ECF9E7EF}"/>
              </a:ext>
            </a:extLst>
          </p:cNvPr>
          <p:cNvSpPr>
            <a:spLocks noGrp="1"/>
          </p:cNvSpPr>
          <p:nvPr>
            <p:ph type="pic" sz="quarter" idx="11" hasCustomPrompt="1"/>
          </p:nvPr>
        </p:nvSpPr>
        <p:spPr>
          <a:xfrm>
            <a:off x="6096000" y="-1"/>
            <a:ext cx="6095999" cy="4581525"/>
          </a:xfrm>
          <a:custGeom>
            <a:avLst/>
            <a:gdLst>
              <a:gd name="connsiteX0" fmla="*/ 3841875 w 6095999"/>
              <a:gd name="connsiteY0" fmla="*/ 692152 h 4581525"/>
              <a:gd name="connsiteX1" fmla="*/ 3841875 w 6095999"/>
              <a:gd name="connsiteY1" fmla="*/ 1074369 h 4581525"/>
              <a:gd name="connsiteX2" fmla="*/ 3841875 w 6095999"/>
              <a:gd name="connsiteY2" fmla="*/ 1244716 h 4581525"/>
              <a:gd name="connsiteX3" fmla="*/ 3841875 w 6095999"/>
              <a:gd name="connsiteY3" fmla="*/ 1627997 h 4581525"/>
              <a:gd name="connsiteX4" fmla="*/ 5400675 w 6095999"/>
              <a:gd name="connsiteY4" fmla="*/ 1627997 h 4581525"/>
              <a:gd name="connsiteX5" fmla="*/ 5400675 w 6095999"/>
              <a:gd name="connsiteY5" fmla="*/ 1074369 h 4581525"/>
              <a:gd name="connsiteX6" fmla="*/ 4931250 w 6095999"/>
              <a:gd name="connsiteY6" fmla="*/ 1074369 h 4581525"/>
              <a:gd name="connsiteX7" fmla="*/ 4931250 w 6095999"/>
              <a:gd name="connsiteY7" fmla="*/ 692152 h 4581525"/>
              <a:gd name="connsiteX8" fmla="*/ 0 w 6095999"/>
              <a:gd name="connsiteY8" fmla="*/ 0 h 4581525"/>
              <a:gd name="connsiteX9" fmla="*/ 6095999 w 6095999"/>
              <a:gd name="connsiteY9" fmla="*/ 0 h 4581525"/>
              <a:gd name="connsiteX10" fmla="*/ 6095999 w 6095999"/>
              <a:gd name="connsiteY10" fmla="*/ 4581525 h 4581525"/>
              <a:gd name="connsiteX11" fmla="*/ 0 w 6095999"/>
              <a:gd name="connsiteY11" fmla="*/ 4581525 h 45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95999" h="4581525">
                <a:moveTo>
                  <a:pt x="3841875" y="692152"/>
                </a:moveTo>
                <a:lnTo>
                  <a:pt x="3841875" y="1074369"/>
                </a:lnTo>
                <a:lnTo>
                  <a:pt x="3841875" y="1244716"/>
                </a:lnTo>
                <a:lnTo>
                  <a:pt x="3841875" y="1627997"/>
                </a:lnTo>
                <a:lnTo>
                  <a:pt x="5400675" y="1627997"/>
                </a:lnTo>
                <a:lnTo>
                  <a:pt x="5400675" y="1074369"/>
                </a:lnTo>
                <a:lnTo>
                  <a:pt x="4931250" y="1074369"/>
                </a:lnTo>
                <a:lnTo>
                  <a:pt x="4931250" y="692152"/>
                </a:lnTo>
                <a:close/>
                <a:moveTo>
                  <a:pt x="0" y="0"/>
                </a:moveTo>
                <a:lnTo>
                  <a:pt x="6095999" y="0"/>
                </a:lnTo>
                <a:lnTo>
                  <a:pt x="6095999" y="4581525"/>
                </a:lnTo>
                <a:lnTo>
                  <a:pt x="0" y="4581525"/>
                </a:lnTo>
                <a:close/>
              </a:path>
            </a:pathLst>
          </a:custGeom>
          <a:solidFill>
            <a:schemeClr val="bg2"/>
          </a:solidFill>
        </p:spPr>
        <p:txBody>
          <a:bodyPr wrap="square" tIns="684000" anchor="t" anchorCtr="0">
            <a:noAutofit/>
          </a:bodyPr>
          <a:lstStyle>
            <a:lvl1pPr marL="0" indent="0" algn="ctr">
              <a:buNone/>
              <a:defRPr/>
            </a:lvl1pPr>
          </a:lstStyle>
          <a:p>
            <a:r>
              <a:rPr lang="sv-SE" dirty="0"/>
              <a:t>Infoga bild här</a:t>
            </a:r>
          </a:p>
        </p:txBody>
      </p:sp>
      <p:sp>
        <p:nvSpPr>
          <p:cNvPr id="9" name="Platshållare för text 8">
            <a:extLst>
              <a:ext uri="{FF2B5EF4-FFF2-40B4-BE49-F238E27FC236}">
                <a16:creationId xmlns:a16="http://schemas.microsoft.com/office/drawing/2014/main" id="{48D7DED7-0024-A79E-F820-C8C2137B27B3}"/>
              </a:ext>
            </a:extLst>
          </p:cNvPr>
          <p:cNvSpPr>
            <a:spLocks noGrp="1"/>
          </p:cNvSpPr>
          <p:nvPr>
            <p:ph type="body" sz="quarter" idx="12" hasCustomPrompt="1"/>
          </p:nvPr>
        </p:nvSpPr>
        <p:spPr>
          <a:xfrm>
            <a:off x="6096000" y="4581524"/>
            <a:ext cx="5400675" cy="1584326"/>
          </a:xfrm>
        </p:spPr>
        <p:txBody>
          <a:bodyPr lIns="324000" tIns="503998" rIns="0" bIns="0">
            <a:noAutofit/>
          </a:bodyPr>
          <a:lstStyle>
            <a:lvl1pPr marL="0" indent="0">
              <a:buNone/>
              <a:defRPr sz="1800"/>
            </a:lvl1pPr>
          </a:lstStyle>
          <a:p>
            <a:r>
              <a:rPr lang="sv-SE" dirty="0"/>
              <a:t>Skriv in din text här</a:t>
            </a:r>
          </a:p>
        </p:txBody>
      </p:sp>
    </p:spTree>
    <p:extLst>
      <p:ext uri="{BB962C8B-B14F-4D97-AF65-F5344CB8AC3E}">
        <p14:creationId xmlns:p14="http://schemas.microsoft.com/office/powerpoint/2010/main" val="29025575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or rubrik + text + bild - beige">
    <p:bg>
      <p:bgPr>
        <a:solidFill>
          <a:schemeClr val="bg2"/>
        </a:solidFill>
        <a:effectLst/>
      </p:bgPr>
    </p:bg>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D1CADDE0-87BA-1443-B7C5-010A005FA728}"/>
              </a:ext>
            </a:extLst>
          </p:cNvPr>
          <p:cNvSpPr/>
          <p:nvPr userDrawn="1"/>
        </p:nvSpPr>
        <p:spPr>
          <a:xfrm>
            <a:off x="9958192" y="5605397"/>
            <a:ext cx="1538483" cy="560453"/>
          </a:xfrm>
          <a:prstGeom prst="rect">
            <a:avLst/>
          </a:prstGeom>
          <a:solidFill>
            <a:schemeClr val="tx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Platshållare för bild 11">
            <a:extLst>
              <a:ext uri="{FF2B5EF4-FFF2-40B4-BE49-F238E27FC236}">
                <a16:creationId xmlns:a16="http://schemas.microsoft.com/office/drawing/2014/main" id="{910E33B3-8E1B-D22A-1E37-209DB365D677}"/>
              </a:ext>
            </a:extLst>
          </p:cNvPr>
          <p:cNvSpPr>
            <a:spLocks noGrp="1"/>
          </p:cNvSpPr>
          <p:nvPr>
            <p:ph type="pic" sz="quarter" idx="11" hasCustomPrompt="1"/>
          </p:nvPr>
        </p:nvSpPr>
        <p:spPr>
          <a:xfrm>
            <a:off x="6096000" y="0"/>
            <a:ext cx="6096000" cy="6858000"/>
          </a:xfrm>
          <a:custGeom>
            <a:avLst/>
            <a:gdLst>
              <a:gd name="connsiteX0" fmla="*/ 3854400 w 6096000"/>
              <a:gd name="connsiteY0" fmla="*/ 5605200 h 6858000"/>
              <a:gd name="connsiteX1" fmla="*/ 3854400 w 6096000"/>
              <a:gd name="connsiteY1" fmla="*/ 6166800 h 6858000"/>
              <a:gd name="connsiteX2" fmla="*/ 5402400 w 6096000"/>
              <a:gd name="connsiteY2" fmla="*/ 6166800 h 6858000"/>
              <a:gd name="connsiteX3" fmla="*/ 5402400 w 6096000"/>
              <a:gd name="connsiteY3" fmla="*/ 5605200 h 6858000"/>
              <a:gd name="connsiteX4" fmla="*/ 0 w 6096000"/>
              <a:gd name="connsiteY4" fmla="*/ 0 h 6858000"/>
              <a:gd name="connsiteX5" fmla="*/ 6096000 w 6096000"/>
              <a:gd name="connsiteY5" fmla="*/ 0 h 6858000"/>
              <a:gd name="connsiteX6" fmla="*/ 6096000 w 6096000"/>
              <a:gd name="connsiteY6" fmla="*/ 6858000 h 6858000"/>
              <a:gd name="connsiteX7" fmla="*/ 0 w 6096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6858000">
                <a:moveTo>
                  <a:pt x="3854400" y="5605200"/>
                </a:moveTo>
                <a:lnTo>
                  <a:pt x="3854400" y="6166800"/>
                </a:lnTo>
                <a:lnTo>
                  <a:pt x="5402400" y="6166800"/>
                </a:lnTo>
                <a:lnTo>
                  <a:pt x="5402400" y="5605200"/>
                </a:lnTo>
                <a:close/>
                <a:moveTo>
                  <a:pt x="0" y="0"/>
                </a:moveTo>
                <a:lnTo>
                  <a:pt x="6096000" y="0"/>
                </a:lnTo>
                <a:lnTo>
                  <a:pt x="6096000" y="6858000"/>
                </a:lnTo>
                <a:lnTo>
                  <a:pt x="0" y="6858000"/>
                </a:lnTo>
                <a:close/>
              </a:path>
            </a:pathLst>
          </a:custGeom>
          <a:noFill/>
        </p:spPr>
        <p:txBody>
          <a:bodyPr wrap="square" lIns="684000" tIns="684000" rIns="90000" bIns="46800">
            <a:noAutofit/>
          </a:bodyPr>
          <a:lstStyle>
            <a:lvl1pPr marL="0" indent="0">
              <a:buNone/>
              <a:defRPr/>
            </a:lvl1pPr>
          </a:lstStyle>
          <a:p>
            <a:r>
              <a:rPr lang="sv-SE" dirty="0"/>
              <a:t>Infoga bild</a:t>
            </a:r>
          </a:p>
        </p:txBody>
      </p:sp>
      <p:pic>
        <p:nvPicPr>
          <p:cNvPr id="5" name="Bild 4">
            <a:extLst>
              <a:ext uri="{FF2B5EF4-FFF2-40B4-BE49-F238E27FC236}">
                <a16:creationId xmlns:a16="http://schemas.microsoft.com/office/drawing/2014/main" id="{A6D61594-95C1-A817-B480-2B944F685CAA}"/>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948671" y="5603726"/>
            <a:ext cx="1548003" cy="562124"/>
          </a:xfrm>
          <a:prstGeom prst="rect">
            <a:avLst/>
          </a:prstGeom>
        </p:spPr>
      </p:pic>
      <p:sp>
        <p:nvSpPr>
          <p:cNvPr id="2" name="Rubrik 1">
            <a:extLst>
              <a:ext uri="{FF2B5EF4-FFF2-40B4-BE49-F238E27FC236}">
                <a16:creationId xmlns:a16="http://schemas.microsoft.com/office/drawing/2014/main" id="{65A11B6B-8C23-BE7A-B8C2-AF9D28692060}"/>
              </a:ext>
            </a:extLst>
          </p:cNvPr>
          <p:cNvSpPr>
            <a:spLocks noGrp="1"/>
          </p:cNvSpPr>
          <p:nvPr>
            <p:ph type="ctrTitle" hasCustomPrompt="1"/>
          </p:nvPr>
        </p:nvSpPr>
        <p:spPr>
          <a:xfrm>
            <a:off x="695325" y="692150"/>
            <a:ext cx="5400676" cy="1843232"/>
          </a:xfrm>
        </p:spPr>
        <p:txBody>
          <a:bodyPr lIns="0" tIns="0" rIns="691200" bIns="0" anchor="t" anchorCtr="0">
            <a:noAutofit/>
          </a:bodyPr>
          <a:lstStyle>
            <a:lvl1pPr algn="l">
              <a:lnSpc>
                <a:spcPts val="7200"/>
              </a:lnSpc>
              <a:defRPr sz="7200">
                <a:solidFill>
                  <a:schemeClr val="tx1"/>
                </a:solidFill>
              </a:defRPr>
            </a:lvl1pPr>
          </a:lstStyle>
          <a:p>
            <a:r>
              <a:rPr lang="sv-SE" dirty="0"/>
              <a:t>skriv en rubrik</a:t>
            </a:r>
          </a:p>
        </p:txBody>
      </p:sp>
      <p:sp>
        <p:nvSpPr>
          <p:cNvPr id="3" name="Underrubrik 2">
            <a:extLst>
              <a:ext uri="{FF2B5EF4-FFF2-40B4-BE49-F238E27FC236}">
                <a16:creationId xmlns:a16="http://schemas.microsoft.com/office/drawing/2014/main" id="{A29345C1-AA9A-5B41-ADBC-4F8B9253A0D4}"/>
              </a:ext>
            </a:extLst>
          </p:cNvPr>
          <p:cNvSpPr>
            <a:spLocks noGrp="1"/>
          </p:cNvSpPr>
          <p:nvPr>
            <p:ph type="subTitle" idx="1" hasCustomPrompt="1"/>
          </p:nvPr>
        </p:nvSpPr>
        <p:spPr>
          <a:xfrm>
            <a:off x="695325" y="2926080"/>
            <a:ext cx="5400675" cy="3239769"/>
          </a:xfrm>
        </p:spPr>
        <p:txBody>
          <a:bodyPr lIns="0" tIns="0" rIns="691200" bIns="0">
            <a:noAutofit/>
          </a:bodyPr>
          <a:lstStyle>
            <a:lvl1pPr marL="0" indent="0" algn="l">
              <a:lnSpc>
                <a:spcPts val="2300"/>
              </a:lnSpc>
              <a:spcBef>
                <a:spcPts val="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 här</a:t>
            </a:r>
          </a:p>
        </p:txBody>
      </p:sp>
      <p:sp>
        <p:nvSpPr>
          <p:cNvPr id="9" name="Platshållare för bild 8">
            <a:extLst>
              <a:ext uri="{FF2B5EF4-FFF2-40B4-BE49-F238E27FC236}">
                <a16:creationId xmlns:a16="http://schemas.microsoft.com/office/drawing/2014/main" id="{0A8AFC02-2F50-FBF7-16DA-94423F3388D7}"/>
              </a:ext>
            </a:extLst>
          </p:cNvPr>
          <p:cNvSpPr>
            <a:spLocks noGrp="1"/>
          </p:cNvSpPr>
          <p:nvPr>
            <p:ph type="pic" sz="quarter" idx="10" hasCustomPrompt="1"/>
          </p:nvPr>
        </p:nvSpPr>
        <p:spPr>
          <a:xfrm>
            <a:off x="13136880" y="0"/>
            <a:ext cx="6096000" cy="6858000"/>
          </a:xfrm>
          <a:custGeom>
            <a:avLst/>
            <a:gdLst>
              <a:gd name="connsiteX0" fmla="*/ 3861479 w 6096000"/>
              <a:gd name="connsiteY0" fmla="*/ 5240650 h 6858000"/>
              <a:gd name="connsiteX1" fmla="*/ 3861479 w 6096000"/>
              <a:gd name="connsiteY1" fmla="*/ 5618090 h 6858000"/>
              <a:gd name="connsiteX2" fmla="*/ 3861479 w 6096000"/>
              <a:gd name="connsiteY2" fmla="*/ 5786308 h 6858000"/>
              <a:gd name="connsiteX3" fmla="*/ 3861479 w 6096000"/>
              <a:gd name="connsiteY3" fmla="*/ 6164799 h 6858000"/>
              <a:gd name="connsiteX4" fmla="*/ 5401515 w 6096000"/>
              <a:gd name="connsiteY4" fmla="*/ 6164799 h 6858000"/>
              <a:gd name="connsiteX5" fmla="*/ 5401515 w 6096000"/>
              <a:gd name="connsiteY5" fmla="*/ 5618090 h 6858000"/>
              <a:gd name="connsiteX6" fmla="*/ 4937740 w 6096000"/>
              <a:gd name="connsiteY6" fmla="*/ 5618090 h 6858000"/>
              <a:gd name="connsiteX7" fmla="*/ 4937740 w 6096000"/>
              <a:gd name="connsiteY7" fmla="*/ 5240650 h 6858000"/>
              <a:gd name="connsiteX8" fmla="*/ 0 w 6096000"/>
              <a:gd name="connsiteY8" fmla="*/ 0 h 6858000"/>
              <a:gd name="connsiteX9" fmla="*/ 6096000 w 6096000"/>
              <a:gd name="connsiteY9" fmla="*/ 0 h 6858000"/>
              <a:gd name="connsiteX10" fmla="*/ 6096000 w 6096000"/>
              <a:gd name="connsiteY10" fmla="*/ 6858000 h 6858000"/>
              <a:gd name="connsiteX11" fmla="*/ 0 w 6096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96000" h="6858000">
                <a:moveTo>
                  <a:pt x="3861479" y="5240650"/>
                </a:moveTo>
                <a:lnTo>
                  <a:pt x="3861479" y="5618090"/>
                </a:lnTo>
                <a:lnTo>
                  <a:pt x="3861479" y="5786308"/>
                </a:lnTo>
                <a:lnTo>
                  <a:pt x="3861479" y="6164799"/>
                </a:lnTo>
                <a:lnTo>
                  <a:pt x="5401515" y="6164799"/>
                </a:lnTo>
                <a:lnTo>
                  <a:pt x="5401515" y="5618090"/>
                </a:lnTo>
                <a:lnTo>
                  <a:pt x="4937740" y="5618090"/>
                </a:lnTo>
                <a:lnTo>
                  <a:pt x="4937740" y="5240650"/>
                </a:lnTo>
                <a:close/>
                <a:moveTo>
                  <a:pt x="0" y="0"/>
                </a:moveTo>
                <a:lnTo>
                  <a:pt x="6096000" y="0"/>
                </a:lnTo>
                <a:lnTo>
                  <a:pt x="6096000" y="6858000"/>
                </a:lnTo>
                <a:lnTo>
                  <a:pt x="0" y="6858000"/>
                </a:lnTo>
                <a:close/>
              </a:path>
            </a:pathLst>
          </a:custGeom>
          <a:solidFill>
            <a:schemeClr val="bg2"/>
          </a:solidFill>
        </p:spPr>
        <p:txBody>
          <a:bodyPr wrap="square" lIns="684000" tIns="684000" rIns="90000">
            <a:noAutofit/>
          </a:bodyPr>
          <a:lstStyle>
            <a:lvl1pPr marL="0" indent="0">
              <a:buNone/>
              <a:defRPr/>
            </a:lvl1pPr>
          </a:lstStyle>
          <a:p>
            <a:r>
              <a:rPr lang="sv-SE" dirty="0"/>
              <a:t>Infoga bild</a:t>
            </a:r>
          </a:p>
        </p:txBody>
      </p:sp>
    </p:spTree>
    <p:extLst>
      <p:ext uri="{BB962C8B-B14F-4D97-AF65-F5344CB8AC3E}">
        <p14:creationId xmlns:p14="http://schemas.microsoft.com/office/powerpoint/2010/main" val="17386098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2 bilder + 2 textblock">
    <p:bg>
      <p:bgPr>
        <a:solidFill>
          <a:schemeClr val="bg2"/>
        </a:solidFill>
        <a:effectLst/>
      </p:bgPr>
    </p:bg>
    <p:spTree>
      <p:nvGrpSpPr>
        <p:cNvPr id="1" name=""/>
        <p:cNvGrpSpPr/>
        <p:nvPr/>
      </p:nvGrpSpPr>
      <p:grpSpPr>
        <a:xfrm>
          <a:off x="0" y="0"/>
          <a:ext cx="0" cy="0"/>
          <a:chOff x="0" y="0"/>
          <a:chExt cx="0" cy="0"/>
        </a:xfrm>
      </p:grpSpPr>
      <p:sp>
        <p:nvSpPr>
          <p:cNvPr id="3" name="Underrubrik 2">
            <a:extLst>
              <a:ext uri="{FF2B5EF4-FFF2-40B4-BE49-F238E27FC236}">
                <a16:creationId xmlns:a16="http://schemas.microsoft.com/office/drawing/2014/main" id="{A29345C1-AA9A-5B41-ADBC-4F8B9253A0D4}"/>
              </a:ext>
            </a:extLst>
          </p:cNvPr>
          <p:cNvSpPr>
            <a:spLocks noGrp="1"/>
          </p:cNvSpPr>
          <p:nvPr>
            <p:ph type="subTitle" idx="1" hasCustomPrompt="1"/>
          </p:nvPr>
        </p:nvSpPr>
        <p:spPr>
          <a:xfrm>
            <a:off x="695326" y="4581525"/>
            <a:ext cx="5400674" cy="1584326"/>
          </a:xfrm>
        </p:spPr>
        <p:txBody>
          <a:bodyPr lIns="0" tIns="503998" rIns="324000" bIns="0" anchor="t" anchorCtr="0">
            <a:noAutofit/>
          </a:bodyPr>
          <a:lstStyle>
            <a:lvl1pPr marL="0" indent="0" algn="l">
              <a:lnSpc>
                <a:spcPts val="2300"/>
              </a:lnSpc>
              <a:spcBef>
                <a:spcPts val="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 här</a:t>
            </a:r>
          </a:p>
        </p:txBody>
      </p:sp>
      <p:sp>
        <p:nvSpPr>
          <p:cNvPr id="2" name="Platshållare för bild 5">
            <a:extLst>
              <a:ext uri="{FF2B5EF4-FFF2-40B4-BE49-F238E27FC236}">
                <a16:creationId xmlns:a16="http://schemas.microsoft.com/office/drawing/2014/main" id="{E1035D9B-2DD6-82AA-A628-50DD8C644F6F}"/>
              </a:ext>
            </a:extLst>
          </p:cNvPr>
          <p:cNvSpPr>
            <a:spLocks noGrp="1"/>
          </p:cNvSpPr>
          <p:nvPr>
            <p:ph type="pic" sz="quarter" idx="10" hasCustomPrompt="1"/>
          </p:nvPr>
        </p:nvSpPr>
        <p:spPr>
          <a:xfrm>
            <a:off x="1" y="-1"/>
            <a:ext cx="6095999" cy="4581525"/>
          </a:xfrm>
          <a:solidFill>
            <a:schemeClr val="bg2"/>
          </a:solidFill>
        </p:spPr>
        <p:txBody>
          <a:bodyPr tIns="684000" anchor="t" anchorCtr="0"/>
          <a:lstStyle>
            <a:lvl1pPr marL="0" indent="0" algn="ctr">
              <a:buNone/>
              <a:defRPr/>
            </a:lvl1pPr>
          </a:lstStyle>
          <a:p>
            <a:r>
              <a:rPr lang="sv-SE" dirty="0"/>
              <a:t>Infoga bild här</a:t>
            </a:r>
          </a:p>
        </p:txBody>
      </p:sp>
      <p:sp>
        <p:nvSpPr>
          <p:cNvPr id="9" name="Platshållare för text 8">
            <a:extLst>
              <a:ext uri="{FF2B5EF4-FFF2-40B4-BE49-F238E27FC236}">
                <a16:creationId xmlns:a16="http://schemas.microsoft.com/office/drawing/2014/main" id="{48D7DED7-0024-A79E-F820-C8C2137B27B3}"/>
              </a:ext>
            </a:extLst>
          </p:cNvPr>
          <p:cNvSpPr>
            <a:spLocks noGrp="1"/>
          </p:cNvSpPr>
          <p:nvPr>
            <p:ph type="body" sz="quarter" idx="12" hasCustomPrompt="1"/>
          </p:nvPr>
        </p:nvSpPr>
        <p:spPr>
          <a:xfrm>
            <a:off x="6096000" y="4581524"/>
            <a:ext cx="5400675" cy="1584326"/>
          </a:xfrm>
        </p:spPr>
        <p:txBody>
          <a:bodyPr lIns="324000" tIns="503998" rIns="0" bIns="0">
            <a:noAutofit/>
          </a:bodyPr>
          <a:lstStyle>
            <a:lvl1pPr marL="0" indent="0">
              <a:buNone/>
              <a:defRPr sz="1800"/>
            </a:lvl1pPr>
          </a:lstStyle>
          <a:p>
            <a:r>
              <a:rPr lang="sv-SE" dirty="0"/>
              <a:t>Skriv in din text här</a:t>
            </a:r>
          </a:p>
        </p:txBody>
      </p:sp>
      <p:sp>
        <p:nvSpPr>
          <p:cNvPr id="4" name="Platshållare för bild 5">
            <a:extLst>
              <a:ext uri="{FF2B5EF4-FFF2-40B4-BE49-F238E27FC236}">
                <a16:creationId xmlns:a16="http://schemas.microsoft.com/office/drawing/2014/main" id="{61A953EA-AD12-BD7F-CF66-18B8DC929D43}"/>
              </a:ext>
            </a:extLst>
          </p:cNvPr>
          <p:cNvSpPr>
            <a:spLocks noGrp="1"/>
          </p:cNvSpPr>
          <p:nvPr>
            <p:ph type="pic" sz="quarter" idx="13" hasCustomPrompt="1"/>
          </p:nvPr>
        </p:nvSpPr>
        <p:spPr>
          <a:xfrm>
            <a:off x="6096000" y="-1"/>
            <a:ext cx="6095999" cy="4581525"/>
          </a:xfrm>
          <a:solidFill>
            <a:schemeClr val="bg2"/>
          </a:solidFill>
        </p:spPr>
        <p:txBody>
          <a:bodyPr tIns="684000" anchor="t" anchorCtr="0"/>
          <a:lstStyle>
            <a:lvl1pPr marL="0" indent="0" algn="ctr">
              <a:buNone/>
              <a:defRPr/>
            </a:lvl1pPr>
          </a:lstStyle>
          <a:p>
            <a:r>
              <a:rPr lang="sv-SE" dirty="0"/>
              <a:t>Infoga bild här</a:t>
            </a:r>
          </a:p>
        </p:txBody>
      </p:sp>
    </p:spTree>
    <p:extLst>
      <p:ext uri="{BB962C8B-B14F-4D97-AF65-F5344CB8AC3E}">
        <p14:creationId xmlns:p14="http://schemas.microsoft.com/office/powerpoint/2010/main" val="22516761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 stor bild + 1 textblock">
    <p:bg>
      <p:bgPr>
        <a:solidFill>
          <a:schemeClr val="bg2"/>
        </a:solidFill>
        <a:effectLst/>
      </p:bgPr>
    </p:bg>
    <p:spTree>
      <p:nvGrpSpPr>
        <p:cNvPr id="1" name=""/>
        <p:cNvGrpSpPr/>
        <p:nvPr/>
      </p:nvGrpSpPr>
      <p:grpSpPr>
        <a:xfrm>
          <a:off x="0" y="0"/>
          <a:ext cx="0" cy="0"/>
          <a:chOff x="0" y="0"/>
          <a:chExt cx="0" cy="0"/>
        </a:xfrm>
      </p:grpSpPr>
      <p:sp>
        <p:nvSpPr>
          <p:cNvPr id="3" name="Underrubrik 2">
            <a:extLst>
              <a:ext uri="{FF2B5EF4-FFF2-40B4-BE49-F238E27FC236}">
                <a16:creationId xmlns:a16="http://schemas.microsoft.com/office/drawing/2014/main" id="{A29345C1-AA9A-5B41-ADBC-4F8B9253A0D4}"/>
              </a:ext>
            </a:extLst>
          </p:cNvPr>
          <p:cNvSpPr>
            <a:spLocks noGrp="1"/>
          </p:cNvSpPr>
          <p:nvPr>
            <p:ph type="subTitle" idx="1" hasCustomPrompt="1"/>
          </p:nvPr>
        </p:nvSpPr>
        <p:spPr>
          <a:xfrm>
            <a:off x="695325" y="4181111"/>
            <a:ext cx="10801349" cy="1984740"/>
          </a:xfrm>
        </p:spPr>
        <p:txBody>
          <a:bodyPr lIns="0" tIns="503998" rIns="0" bIns="0" numCol="2" spcCol="684000" anchor="t" anchorCtr="0">
            <a:noAutofit/>
          </a:bodyPr>
          <a:lstStyle>
            <a:lvl1pPr marL="0" indent="0" algn="l">
              <a:lnSpc>
                <a:spcPts val="2300"/>
              </a:lnSpc>
              <a:spcBef>
                <a:spcPts val="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a:t>
            </a:r>
          </a:p>
        </p:txBody>
      </p:sp>
      <p:sp>
        <p:nvSpPr>
          <p:cNvPr id="2" name="Platshållare för bild 5">
            <a:extLst>
              <a:ext uri="{FF2B5EF4-FFF2-40B4-BE49-F238E27FC236}">
                <a16:creationId xmlns:a16="http://schemas.microsoft.com/office/drawing/2014/main" id="{E1035D9B-2DD6-82AA-A628-50DD8C644F6F}"/>
              </a:ext>
            </a:extLst>
          </p:cNvPr>
          <p:cNvSpPr>
            <a:spLocks noGrp="1"/>
          </p:cNvSpPr>
          <p:nvPr>
            <p:ph type="pic" sz="quarter" idx="10" hasCustomPrompt="1"/>
          </p:nvPr>
        </p:nvSpPr>
        <p:spPr>
          <a:xfrm>
            <a:off x="0" y="-1"/>
            <a:ext cx="12192000" cy="4174131"/>
          </a:xfrm>
          <a:solidFill>
            <a:schemeClr val="bg2"/>
          </a:solidFill>
        </p:spPr>
        <p:txBody>
          <a:bodyPr tIns="684000" anchor="t" anchorCtr="0"/>
          <a:lstStyle>
            <a:lvl1pPr marL="0" indent="0" algn="ctr">
              <a:buNone/>
              <a:defRPr/>
            </a:lvl1pPr>
          </a:lstStyle>
          <a:p>
            <a:r>
              <a:rPr lang="sv-SE" dirty="0"/>
              <a:t>Infoga bild här</a:t>
            </a:r>
          </a:p>
        </p:txBody>
      </p:sp>
    </p:spTree>
    <p:extLst>
      <p:ext uri="{BB962C8B-B14F-4D97-AF65-F5344CB8AC3E}">
        <p14:creationId xmlns:p14="http://schemas.microsoft.com/office/powerpoint/2010/main" val="42675429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Rubrik + punktlista i 2 spalter">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A11B6B-8C23-BE7A-B8C2-AF9D28692060}"/>
              </a:ext>
            </a:extLst>
          </p:cNvPr>
          <p:cNvSpPr>
            <a:spLocks noGrp="1"/>
          </p:cNvSpPr>
          <p:nvPr>
            <p:ph type="ctrTitle" hasCustomPrompt="1"/>
          </p:nvPr>
        </p:nvSpPr>
        <p:spPr>
          <a:xfrm>
            <a:off x="695324" y="692149"/>
            <a:ext cx="10801351" cy="1033523"/>
          </a:xfrm>
        </p:spPr>
        <p:txBody>
          <a:bodyPr lIns="0" tIns="0" rIns="0" bIns="0" anchor="t" anchorCtr="0">
            <a:noAutofit/>
          </a:bodyPr>
          <a:lstStyle>
            <a:lvl1pPr algn="l">
              <a:lnSpc>
                <a:spcPts val="7200"/>
              </a:lnSpc>
              <a:defRPr sz="7200"/>
            </a:lvl1pPr>
          </a:lstStyle>
          <a:p>
            <a:r>
              <a:rPr lang="sv-SE" dirty="0"/>
              <a:t>Skriv en rubrik</a:t>
            </a:r>
          </a:p>
        </p:txBody>
      </p:sp>
      <p:sp>
        <p:nvSpPr>
          <p:cNvPr id="9" name="Underrubrik 8">
            <a:extLst>
              <a:ext uri="{FF2B5EF4-FFF2-40B4-BE49-F238E27FC236}">
                <a16:creationId xmlns:a16="http://schemas.microsoft.com/office/drawing/2014/main" id="{0C2A2152-BCFD-3E65-ED0F-CADC07E021D2}"/>
              </a:ext>
            </a:extLst>
          </p:cNvPr>
          <p:cNvSpPr>
            <a:spLocks noGrp="1"/>
          </p:cNvSpPr>
          <p:nvPr>
            <p:ph type="subTitle" idx="1" hasCustomPrompt="1"/>
          </p:nvPr>
        </p:nvSpPr>
        <p:spPr>
          <a:xfrm>
            <a:off x="695325" y="2016000"/>
            <a:ext cx="10801350" cy="4149850"/>
          </a:xfrm>
          <a:custGeom>
            <a:avLst/>
            <a:gdLst>
              <a:gd name="connsiteX0" fmla="*/ 0 w 10801350"/>
              <a:gd name="connsiteY0" fmla="*/ 0 h 4149850"/>
              <a:gd name="connsiteX1" fmla="*/ 10801350 w 10801350"/>
              <a:gd name="connsiteY1" fmla="*/ 0 h 4149850"/>
              <a:gd name="connsiteX2" fmla="*/ 10801350 w 10801350"/>
              <a:gd name="connsiteY2" fmla="*/ 3605097 h 4149850"/>
              <a:gd name="connsiteX3" fmla="*/ 10339234 w 10801350"/>
              <a:gd name="connsiteY3" fmla="*/ 3605097 h 4149850"/>
              <a:gd name="connsiteX4" fmla="*/ 10339234 w 10801350"/>
              <a:gd name="connsiteY4" fmla="*/ 3229007 h 4149850"/>
              <a:gd name="connsiteX5" fmla="*/ 9266822 w 10801350"/>
              <a:gd name="connsiteY5" fmla="*/ 3229007 h 4149850"/>
              <a:gd name="connsiteX6" fmla="*/ 9266822 w 10801350"/>
              <a:gd name="connsiteY6" fmla="*/ 3605097 h 4149850"/>
              <a:gd name="connsiteX7" fmla="*/ 9266822 w 10801350"/>
              <a:gd name="connsiteY7" fmla="*/ 3772713 h 4149850"/>
              <a:gd name="connsiteX8" fmla="*/ 9266822 w 10801350"/>
              <a:gd name="connsiteY8" fmla="*/ 4149850 h 4149850"/>
              <a:gd name="connsiteX9" fmla="*/ 0 w 10801350"/>
              <a:gd name="connsiteY9" fmla="*/ 4149850 h 414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01350" h="4149850">
                <a:moveTo>
                  <a:pt x="0" y="0"/>
                </a:moveTo>
                <a:lnTo>
                  <a:pt x="10801350" y="0"/>
                </a:lnTo>
                <a:lnTo>
                  <a:pt x="10801350" y="3605097"/>
                </a:lnTo>
                <a:lnTo>
                  <a:pt x="10339234" y="3605097"/>
                </a:lnTo>
                <a:lnTo>
                  <a:pt x="10339234" y="3229007"/>
                </a:lnTo>
                <a:lnTo>
                  <a:pt x="9266822" y="3229007"/>
                </a:lnTo>
                <a:lnTo>
                  <a:pt x="9266822" y="3605097"/>
                </a:lnTo>
                <a:lnTo>
                  <a:pt x="9266822" y="3772713"/>
                </a:lnTo>
                <a:lnTo>
                  <a:pt x="9266822" y="4149850"/>
                </a:lnTo>
                <a:lnTo>
                  <a:pt x="0" y="4149850"/>
                </a:lnTo>
                <a:close/>
              </a:path>
            </a:pathLst>
          </a:custGeom>
          <a:solidFill>
            <a:schemeClr val="bg1"/>
          </a:solidFill>
        </p:spPr>
        <p:txBody>
          <a:bodyPr wrap="square" lIns="0" tIns="0" rIns="0" bIns="0" numCol="1" spcCol="324000">
            <a:noAutofit/>
          </a:bodyPr>
          <a:lstStyle>
            <a:lvl1pPr marL="324000" indent="-324000" algn="l">
              <a:lnSpc>
                <a:spcPts val="2300"/>
              </a:lnSpc>
              <a:spcBef>
                <a:spcPts val="0"/>
              </a:spcBef>
              <a:spcAft>
                <a:spcPts val="1400"/>
              </a:spcAft>
              <a:buFont typeface="Arial" panose="020B0604020202020204" pitchFamily="34" charset="0"/>
              <a:buChar char="•"/>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punkter här</a:t>
            </a:r>
          </a:p>
        </p:txBody>
      </p:sp>
      <p:pic>
        <p:nvPicPr>
          <p:cNvPr id="10" name="Bildobjekt 9">
            <a:extLst>
              <a:ext uri="{FF2B5EF4-FFF2-40B4-BE49-F238E27FC236}">
                <a16:creationId xmlns:a16="http://schemas.microsoft.com/office/drawing/2014/main" id="{E547CDC2-546D-4F70-6732-46103FD9C68B}"/>
              </a:ext>
            </a:extLst>
          </p:cNvPr>
          <p:cNvPicPr>
            <a:picLocks noChangeAspect="1"/>
          </p:cNvPicPr>
          <p:nvPr userDrawn="1"/>
        </p:nvPicPr>
        <p:blipFill>
          <a:blip r:embed="rId2"/>
          <a:stretch>
            <a:fillRect/>
          </a:stretch>
        </p:blipFill>
        <p:spPr>
          <a:xfrm>
            <a:off x="9937384" y="5235734"/>
            <a:ext cx="1559291" cy="936000"/>
          </a:xfrm>
          <a:prstGeom prst="rect">
            <a:avLst/>
          </a:prstGeom>
        </p:spPr>
      </p:pic>
    </p:spTree>
    <p:extLst>
      <p:ext uri="{BB962C8B-B14F-4D97-AF65-F5344CB8AC3E}">
        <p14:creationId xmlns:p14="http://schemas.microsoft.com/office/powerpoint/2010/main" val="42368334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Rubrik + text i 2 spalter">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A11B6B-8C23-BE7A-B8C2-AF9D28692060}"/>
              </a:ext>
            </a:extLst>
          </p:cNvPr>
          <p:cNvSpPr>
            <a:spLocks noGrp="1"/>
          </p:cNvSpPr>
          <p:nvPr>
            <p:ph type="ctrTitle" hasCustomPrompt="1"/>
          </p:nvPr>
        </p:nvSpPr>
        <p:spPr>
          <a:xfrm>
            <a:off x="695324" y="692149"/>
            <a:ext cx="10801351" cy="1033523"/>
          </a:xfrm>
        </p:spPr>
        <p:txBody>
          <a:bodyPr lIns="0" tIns="0" rIns="0" bIns="0" anchor="t" anchorCtr="0">
            <a:noAutofit/>
          </a:bodyPr>
          <a:lstStyle>
            <a:lvl1pPr algn="l">
              <a:lnSpc>
                <a:spcPts val="7200"/>
              </a:lnSpc>
              <a:defRPr sz="7200"/>
            </a:lvl1pPr>
          </a:lstStyle>
          <a:p>
            <a:r>
              <a:rPr lang="sv-SE" dirty="0"/>
              <a:t>Skriv en rubrik</a:t>
            </a:r>
          </a:p>
        </p:txBody>
      </p:sp>
      <p:sp>
        <p:nvSpPr>
          <p:cNvPr id="9" name="Frihandsfigur 8">
            <a:extLst>
              <a:ext uri="{FF2B5EF4-FFF2-40B4-BE49-F238E27FC236}">
                <a16:creationId xmlns:a16="http://schemas.microsoft.com/office/drawing/2014/main" id="{E15785E9-2A83-04C9-DCB6-870E2641240B}"/>
              </a:ext>
            </a:extLst>
          </p:cNvPr>
          <p:cNvSpPr/>
          <p:nvPr/>
        </p:nvSpPr>
        <p:spPr>
          <a:xfrm>
            <a:off x="11496676" y="5614857"/>
            <a:ext cx="845" cy="549934"/>
          </a:xfrm>
          <a:custGeom>
            <a:avLst/>
            <a:gdLst>
              <a:gd name="connsiteX0" fmla="*/ 0 w 845"/>
              <a:gd name="connsiteY0" fmla="*/ 0 h 549934"/>
              <a:gd name="connsiteX1" fmla="*/ 845 w 845"/>
              <a:gd name="connsiteY1" fmla="*/ 0 h 549934"/>
              <a:gd name="connsiteX2" fmla="*/ 845 w 845"/>
              <a:gd name="connsiteY2" fmla="*/ 549934 h 549934"/>
              <a:gd name="connsiteX3" fmla="*/ 0 w 845"/>
              <a:gd name="connsiteY3" fmla="*/ 549934 h 549934"/>
            </a:gdLst>
            <a:ahLst/>
            <a:cxnLst>
              <a:cxn ang="0">
                <a:pos x="connsiteX0" y="connsiteY0"/>
              </a:cxn>
              <a:cxn ang="0">
                <a:pos x="connsiteX1" y="connsiteY1"/>
              </a:cxn>
              <a:cxn ang="0">
                <a:pos x="connsiteX2" y="connsiteY2"/>
              </a:cxn>
              <a:cxn ang="0">
                <a:pos x="connsiteX3" y="connsiteY3"/>
              </a:cxn>
            </a:cxnLst>
            <a:rect l="l" t="t" r="r" b="b"/>
            <a:pathLst>
              <a:path w="845" h="549934">
                <a:moveTo>
                  <a:pt x="0" y="0"/>
                </a:moveTo>
                <a:lnTo>
                  <a:pt x="845" y="0"/>
                </a:lnTo>
                <a:lnTo>
                  <a:pt x="845" y="549934"/>
                </a:lnTo>
                <a:lnTo>
                  <a:pt x="0" y="549934"/>
                </a:lnTo>
                <a:close/>
              </a:path>
            </a:pathLst>
          </a:custGeom>
          <a:solidFill>
            <a:srgbClr val="000000"/>
          </a:solidFill>
          <a:ln w="2105" cap="flat">
            <a:noFill/>
            <a:prstDash val="solid"/>
            <a:miter/>
          </a:ln>
        </p:spPr>
        <p:txBody>
          <a:bodyPr rtlCol="0" anchor="ctr"/>
          <a:lstStyle/>
          <a:p>
            <a:endParaRPr lang="sv-SE"/>
          </a:p>
        </p:txBody>
      </p:sp>
      <p:pic>
        <p:nvPicPr>
          <p:cNvPr id="10" name="Bildobjekt 9">
            <a:extLst>
              <a:ext uri="{FF2B5EF4-FFF2-40B4-BE49-F238E27FC236}">
                <a16:creationId xmlns:a16="http://schemas.microsoft.com/office/drawing/2014/main" id="{E6CC829D-DE2C-B0CC-B8F7-68073F9B20D7}"/>
              </a:ext>
            </a:extLst>
          </p:cNvPr>
          <p:cNvPicPr>
            <a:picLocks noChangeAspect="1"/>
          </p:cNvPicPr>
          <p:nvPr userDrawn="1"/>
        </p:nvPicPr>
        <p:blipFill>
          <a:blip r:embed="rId2"/>
          <a:stretch>
            <a:fillRect/>
          </a:stretch>
        </p:blipFill>
        <p:spPr>
          <a:xfrm>
            <a:off x="9937384" y="5235734"/>
            <a:ext cx="1559291" cy="936000"/>
          </a:xfrm>
          <a:prstGeom prst="rect">
            <a:avLst/>
          </a:prstGeom>
        </p:spPr>
      </p:pic>
      <p:sp>
        <p:nvSpPr>
          <p:cNvPr id="17" name="Platshållare för text 16">
            <a:extLst>
              <a:ext uri="{FF2B5EF4-FFF2-40B4-BE49-F238E27FC236}">
                <a16:creationId xmlns:a16="http://schemas.microsoft.com/office/drawing/2014/main" id="{E6E5BF0E-A9A4-14ED-B9C0-F404BB76ED28}"/>
              </a:ext>
            </a:extLst>
          </p:cNvPr>
          <p:cNvSpPr>
            <a:spLocks noGrp="1"/>
          </p:cNvSpPr>
          <p:nvPr>
            <p:ph type="body" sz="quarter" idx="10"/>
          </p:nvPr>
        </p:nvSpPr>
        <p:spPr>
          <a:xfrm>
            <a:off x="695325" y="2002421"/>
            <a:ext cx="10801350" cy="4163430"/>
          </a:xfrm>
          <a:custGeom>
            <a:avLst/>
            <a:gdLst>
              <a:gd name="connsiteX0" fmla="*/ 0 w 10801350"/>
              <a:gd name="connsiteY0" fmla="*/ 0 h 4163430"/>
              <a:gd name="connsiteX1" fmla="*/ 10801350 w 10801350"/>
              <a:gd name="connsiteY1" fmla="*/ 0 h 4163430"/>
              <a:gd name="connsiteX2" fmla="*/ 10801350 w 10801350"/>
              <a:gd name="connsiteY2" fmla="*/ 2476982 h 4163430"/>
              <a:gd name="connsiteX3" fmla="*/ 8552847 w 10801350"/>
              <a:gd name="connsiteY3" fmla="*/ 2476982 h 4163430"/>
              <a:gd name="connsiteX4" fmla="*/ 8552847 w 10801350"/>
              <a:gd name="connsiteY4" fmla="*/ 4163429 h 4163430"/>
              <a:gd name="connsiteX5" fmla="*/ 10801350 w 10801350"/>
              <a:gd name="connsiteY5" fmla="*/ 4163429 h 4163430"/>
              <a:gd name="connsiteX6" fmla="*/ 10801350 w 10801350"/>
              <a:gd name="connsiteY6" fmla="*/ 4163430 h 4163430"/>
              <a:gd name="connsiteX7" fmla="*/ 0 w 10801350"/>
              <a:gd name="connsiteY7" fmla="*/ 4163430 h 4163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01350" h="4163430">
                <a:moveTo>
                  <a:pt x="0" y="0"/>
                </a:moveTo>
                <a:lnTo>
                  <a:pt x="10801350" y="0"/>
                </a:lnTo>
                <a:lnTo>
                  <a:pt x="10801350" y="2476982"/>
                </a:lnTo>
                <a:lnTo>
                  <a:pt x="8552847" y="2476982"/>
                </a:lnTo>
                <a:lnTo>
                  <a:pt x="8552847" y="4163429"/>
                </a:lnTo>
                <a:lnTo>
                  <a:pt x="10801350" y="4163429"/>
                </a:lnTo>
                <a:lnTo>
                  <a:pt x="10801350" y="4163430"/>
                </a:lnTo>
                <a:lnTo>
                  <a:pt x="0" y="4163430"/>
                </a:lnTo>
                <a:close/>
              </a:path>
            </a:pathLst>
          </a:custGeom>
          <a:solidFill>
            <a:schemeClr val="bg1"/>
          </a:solidFill>
        </p:spPr>
        <p:txBody>
          <a:bodyPr wrap="square" lIns="0" tIns="0" rIns="0" bIns="0" numCol="2" spcCol="324000">
            <a:no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867811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Exempelsida - digram">
    <p:bg>
      <p:bgPr>
        <a:solidFill>
          <a:schemeClr val="bg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A11B6B-8C23-BE7A-B8C2-AF9D28692060}"/>
              </a:ext>
            </a:extLst>
          </p:cNvPr>
          <p:cNvSpPr>
            <a:spLocks noGrp="1"/>
          </p:cNvSpPr>
          <p:nvPr>
            <p:ph type="ctrTitle" hasCustomPrompt="1"/>
          </p:nvPr>
        </p:nvSpPr>
        <p:spPr>
          <a:xfrm>
            <a:off x="695324" y="692149"/>
            <a:ext cx="10801351" cy="1033523"/>
          </a:xfrm>
        </p:spPr>
        <p:txBody>
          <a:bodyPr lIns="0" tIns="0" rIns="0" bIns="0" anchor="t" anchorCtr="0">
            <a:noAutofit/>
          </a:bodyPr>
          <a:lstStyle>
            <a:lvl1pPr algn="l">
              <a:lnSpc>
                <a:spcPts val="7200"/>
              </a:lnSpc>
              <a:defRPr sz="7200"/>
            </a:lvl1pPr>
          </a:lstStyle>
          <a:p>
            <a:r>
              <a:rPr lang="sv-SE" dirty="0"/>
              <a:t>Skriv en rubrik</a:t>
            </a:r>
          </a:p>
        </p:txBody>
      </p:sp>
    </p:spTree>
    <p:extLst>
      <p:ext uri="{BB962C8B-B14F-4D97-AF65-F5344CB8AC3E}">
        <p14:creationId xmlns:p14="http://schemas.microsoft.com/office/powerpoint/2010/main" val="39858163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Film">
    <p:bg>
      <p:bgPr>
        <a:solidFill>
          <a:schemeClr val="bg2"/>
        </a:solidFill>
        <a:effectLst/>
      </p:bgPr>
    </p:bg>
    <p:spTree>
      <p:nvGrpSpPr>
        <p:cNvPr id="1" name=""/>
        <p:cNvGrpSpPr/>
        <p:nvPr/>
      </p:nvGrpSpPr>
      <p:grpSpPr>
        <a:xfrm>
          <a:off x="0" y="0"/>
          <a:ext cx="0" cy="0"/>
          <a:chOff x="0" y="0"/>
          <a:chExt cx="0" cy="0"/>
        </a:xfrm>
      </p:grpSpPr>
      <p:sp>
        <p:nvSpPr>
          <p:cNvPr id="4" name="Platshållare för media 3">
            <a:extLst>
              <a:ext uri="{FF2B5EF4-FFF2-40B4-BE49-F238E27FC236}">
                <a16:creationId xmlns:a16="http://schemas.microsoft.com/office/drawing/2014/main" id="{C66DDE45-1FAC-1DB9-FA85-221FD8F459B0}"/>
              </a:ext>
            </a:extLst>
          </p:cNvPr>
          <p:cNvSpPr>
            <a:spLocks noGrp="1"/>
          </p:cNvSpPr>
          <p:nvPr>
            <p:ph type="media" sz="quarter" idx="10" hasCustomPrompt="1"/>
          </p:nvPr>
        </p:nvSpPr>
        <p:spPr>
          <a:xfrm>
            <a:off x="0" y="0"/>
            <a:ext cx="12192000" cy="6858000"/>
          </a:xfrm>
          <a:solidFill>
            <a:schemeClr val="bg2"/>
          </a:solidFill>
        </p:spPr>
        <p:txBody>
          <a:bodyPr lIns="720000" tIns="684000"/>
          <a:lstStyle>
            <a:lvl1pPr marL="0" indent="0">
              <a:buNone/>
              <a:defRPr/>
            </a:lvl1pPr>
          </a:lstStyle>
          <a:p>
            <a:r>
              <a:rPr lang="sv-SE" dirty="0"/>
              <a:t>Infoga film</a:t>
            </a:r>
          </a:p>
        </p:txBody>
      </p:sp>
    </p:spTree>
    <p:extLst>
      <p:ext uri="{BB962C8B-B14F-4D97-AF65-F5344CB8AC3E}">
        <p14:creationId xmlns:p14="http://schemas.microsoft.com/office/powerpoint/2010/main" val="16098127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Helsidesbild">
    <p:bg>
      <p:bgPr>
        <a:solidFill>
          <a:schemeClr val="bg2"/>
        </a:solidFill>
        <a:effectLst/>
      </p:bgPr>
    </p:bg>
    <p:spTree>
      <p:nvGrpSpPr>
        <p:cNvPr id="1" name=""/>
        <p:cNvGrpSpPr/>
        <p:nvPr/>
      </p:nvGrpSpPr>
      <p:grpSpPr>
        <a:xfrm>
          <a:off x="0" y="0"/>
          <a:ext cx="0" cy="0"/>
          <a:chOff x="0" y="0"/>
          <a:chExt cx="0" cy="0"/>
        </a:xfrm>
      </p:grpSpPr>
      <p:sp>
        <p:nvSpPr>
          <p:cNvPr id="26" name="Platshållare för bild 25">
            <a:extLst>
              <a:ext uri="{FF2B5EF4-FFF2-40B4-BE49-F238E27FC236}">
                <a16:creationId xmlns:a16="http://schemas.microsoft.com/office/drawing/2014/main" id="{A5D044AA-69EE-BE9E-31BF-74BA196FE160}"/>
              </a:ext>
            </a:extLst>
          </p:cNvPr>
          <p:cNvSpPr>
            <a:spLocks noGrp="1"/>
          </p:cNvSpPr>
          <p:nvPr>
            <p:ph type="pic" sz="quarter" idx="10" hasCustomPrompt="1"/>
          </p:nvPr>
        </p:nvSpPr>
        <p:spPr>
          <a:xfrm>
            <a:off x="0" y="0"/>
            <a:ext cx="12192000" cy="6858000"/>
          </a:xfrm>
          <a:custGeom>
            <a:avLst/>
            <a:gdLst>
              <a:gd name="connsiteX0" fmla="*/ 9950400 w 12192000"/>
              <a:gd name="connsiteY0" fmla="*/ 5234400 h 6858000"/>
              <a:gd name="connsiteX1" fmla="*/ 9950400 w 12192000"/>
              <a:gd name="connsiteY1" fmla="*/ 5616646 h 6858000"/>
              <a:gd name="connsiteX2" fmla="*/ 9950400 w 12192000"/>
              <a:gd name="connsiteY2" fmla="*/ 5787007 h 6858000"/>
              <a:gd name="connsiteX3" fmla="*/ 9950400 w 12192000"/>
              <a:gd name="connsiteY3" fmla="*/ 6170318 h 6858000"/>
              <a:gd name="connsiteX4" fmla="*/ 11510051 w 12192000"/>
              <a:gd name="connsiteY4" fmla="*/ 6170318 h 6858000"/>
              <a:gd name="connsiteX5" fmla="*/ 11510051 w 12192000"/>
              <a:gd name="connsiteY5" fmla="*/ 5616646 h 6858000"/>
              <a:gd name="connsiteX6" fmla="*/ 11040369 w 12192000"/>
              <a:gd name="connsiteY6" fmla="*/ 5616646 h 6858000"/>
              <a:gd name="connsiteX7" fmla="*/ 11040369 w 12192000"/>
              <a:gd name="connsiteY7" fmla="*/ 5234400 h 6858000"/>
              <a:gd name="connsiteX8" fmla="*/ 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9950400" y="5234400"/>
                </a:moveTo>
                <a:lnTo>
                  <a:pt x="9950400" y="5616646"/>
                </a:lnTo>
                <a:lnTo>
                  <a:pt x="9950400" y="5787007"/>
                </a:lnTo>
                <a:lnTo>
                  <a:pt x="9950400" y="6170318"/>
                </a:lnTo>
                <a:lnTo>
                  <a:pt x="11510051" y="6170318"/>
                </a:lnTo>
                <a:lnTo>
                  <a:pt x="11510051" y="5616646"/>
                </a:lnTo>
                <a:lnTo>
                  <a:pt x="11040369" y="5616646"/>
                </a:lnTo>
                <a:lnTo>
                  <a:pt x="11040369" y="5234400"/>
                </a:lnTo>
                <a:close/>
                <a:moveTo>
                  <a:pt x="0" y="0"/>
                </a:moveTo>
                <a:lnTo>
                  <a:pt x="12192000" y="0"/>
                </a:lnTo>
                <a:lnTo>
                  <a:pt x="12192000" y="6858000"/>
                </a:lnTo>
                <a:lnTo>
                  <a:pt x="0" y="6858000"/>
                </a:lnTo>
                <a:close/>
              </a:path>
            </a:pathLst>
          </a:custGeom>
          <a:solidFill>
            <a:schemeClr val="bg2"/>
          </a:solidFill>
        </p:spPr>
        <p:txBody>
          <a:bodyPr wrap="square" lIns="684000" tIns="684000" rIns="684000" bIns="684000">
            <a:noAutofit/>
          </a:bodyPr>
          <a:lstStyle>
            <a:lvl1pPr marL="0" indent="0">
              <a:buNone/>
              <a:defRPr/>
            </a:lvl1pPr>
          </a:lstStyle>
          <a:p>
            <a:r>
              <a:rPr lang="sv-SE" dirty="0"/>
              <a:t>Infoga bild</a:t>
            </a:r>
          </a:p>
        </p:txBody>
      </p:sp>
      <p:pic>
        <p:nvPicPr>
          <p:cNvPr id="3" name="Bildobjekt 2">
            <a:extLst>
              <a:ext uri="{FF2B5EF4-FFF2-40B4-BE49-F238E27FC236}">
                <a16:creationId xmlns:a16="http://schemas.microsoft.com/office/drawing/2014/main" id="{314DB9F0-02FF-3BBD-A9C6-27CE861D5E2E}"/>
              </a:ext>
            </a:extLst>
          </p:cNvPr>
          <p:cNvPicPr>
            <a:picLocks noChangeAspect="1"/>
          </p:cNvPicPr>
          <p:nvPr userDrawn="1"/>
        </p:nvPicPr>
        <p:blipFill>
          <a:blip r:embed="rId2"/>
          <a:stretch>
            <a:fillRect/>
          </a:stretch>
        </p:blipFill>
        <p:spPr>
          <a:xfrm>
            <a:off x="9951566" y="5235734"/>
            <a:ext cx="1559291" cy="936000"/>
          </a:xfrm>
          <a:prstGeom prst="rect">
            <a:avLst/>
          </a:prstGeom>
        </p:spPr>
      </p:pic>
    </p:spTree>
    <p:extLst>
      <p:ext uri="{BB962C8B-B14F-4D97-AF65-F5344CB8AC3E}">
        <p14:creationId xmlns:p14="http://schemas.microsoft.com/office/powerpoint/2010/main" val="15752971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3_Stor rubrik - vit bg">
    <p:bg>
      <p:bgPr>
        <a:solidFill>
          <a:schemeClr val="tx2"/>
        </a:solidFill>
        <a:effectLst/>
      </p:bgPr>
    </p:bg>
    <p:spTree>
      <p:nvGrpSpPr>
        <p:cNvPr id="1" name=""/>
        <p:cNvGrpSpPr/>
        <p:nvPr/>
      </p:nvGrpSpPr>
      <p:grpSpPr>
        <a:xfrm>
          <a:off x="0" y="0"/>
          <a:ext cx="0" cy="0"/>
          <a:chOff x="0" y="0"/>
          <a:chExt cx="0" cy="0"/>
        </a:xfrm>
      </p:grpSpPr>
      <p:sp>
        <p:nvSpPr>
          <p:cNvPr id="8" name="Bild 4">
            <a:extLst>
              <a:ext uri="{FF2B5EF4-FFF2-40B4-BE49-F238E27FC236}">
                <a16:creationId xmlns:a16="http://schemas.microsoft.com/office/drawing/2014/main" id="{40832337-FAC2-3590-C109-27314FF07C2C}"/>
              </a:ext>
            </a:extLst>
          </p:cNvPr>
          <p:cNvSpPr/>
          <p:nvPr userDrawn="1"/>
        </p:nvSpPr>
        <p:spPr>
          <a:xfrm>
            <a:off x="4978448" y="1396568"/>
            <a:ext cx="2235175" cy="4071634"/>
          </a:xfrm>
          <a:custGeom>
            <a:avLst/>
            <a:gdLst>
              <a:gd name="connsiteX0" fmla="*/ 248357 w 2235175"/>
              <a:gd name="connsiteY0" fmla="*/ 3007691 h 4071634"/>
              <a:gd name="connsiteX1" fmla="*/ 248357 w 2235175"/>
              <a:gd name="connsiteY1" fmla="*/ 0 h 4071634"/>
              <a:gd name="connsiteX2" fmla="*/ 372517 w 2235175"/>
              <a:gd name="connsiteY2" fmla="*/ 0 h 4071634"/>
              <a:gd name="connsiteX3" fmla="*/ 372517 w 2235175"/>
              <a:gd name="connsiteY3" fmla="*/ 3007691 h 4071634"/>
              <a:gd name="connsiteX4" fmla="*/ 1117588 w 2235175"/>
              <a:gd name="connsiteY4" fmla="*/ 3716998 h 4071634"/>
              <a:gd name="connsiteX5" fmla="*/ 1862658 w 2235175"/>
              <a:gd name="connsiteY5" fmla="*/ 3007691 h 4071634"/>
              <a:gd name="connsiteX6" fmla="*/ 1862658 w 2235175"/>
              <a:gd name="connsiteY6" fmla="*/ 0 h 4071634"/>
              <a:gd name="connsiteX7" fmla="*/ 1986818 w 2235175"/>
              <a:gd name="connsiteY7" fmla="*/ 0 h 4071634"/>
              <a:gd name="connsiteX8" fmla="*/ 1986818 w 2235175"/>
              <a:gd name="connsiteY8" fmla="*/ 3007691 h 4071634"/>
              <a:gd name="connsiteX9" fmla="*/ 1117588 w 2235175"/>
              <a:gd name="connsiteY9" fmla="*/ 3835199 h 4071634"/>
              <a:gd name="connsiteX10" fmla="*/ 248357 w 2235175"/>
              <a:gd name="connsiteY10" fmla="*/ 3007691 h 4071634"/>
              <a:gd name="connsiteX11" fmla="*/ 1117588 w 2235175"/>
              <a:gd name="connsiteY11" fmla="*/ 3598763 h 4071634"/>
              <a:gd name="connsiteX12" fmla="*/ 1738462 w 2235175"/>
              <a:gd name="connsiteY12" fmla="*/ 3007657 h 4071634"/>
              <a:gd name="connsiteX13" fmla="*/ 1738462 w 2235175"/>
              <a:gd name="connsiteY13" fmla="*/ 0 h 4071634"/>
              <a:gd name="connsiteX14" fmla="*/ 1614301 w 2235175"/>
              <a:gd name="connsiteY14" fmla="*/ 0 h 4071634"/>
              <a:gd name="connsiteX15" fmla="*/ 1614301 w 2235175"/>
              <a:gd name="connsiteY15" fmla="*/ 3007691 h 4071634"/>
              <a:gd name="connsiteX16" fmla="*/ 1117588 w 2235175"/>
              <a:gd name="connsiteY16" fmla="*/ 3480562 h 4071634"/>
              <a:gd name="connsiteX17" fmla="*/ 620874 w 2235175"/>
              <a:gd name="connsiteY17" fmla="*/ 3007691 h 4071634"/>
              <a:gd name="connsiteX18" fmla="*/ 620874 w 2235175"/>
              <a:gd name="connsiteY18" fmla="*/ 0 h 4071634"/>
              <a:gd name="connsiteX19" fmla="*/ 496714 w 2235175"/>
              <a:gd name="connsiteY19" fmla="*/ 0 h 4071634"/>
              <a:gd name="connsiteX20" fmla="*/ 496714 w 2235175"/>
              <a:gd name="connsiteY20" fmla="*/ 3007691 h 4071634"/>
              <a:gd name="connsiteX21" fmla="*/ 1117588 w 2235175"/>
              <a:gd name="connsiteY21" fmla="*/ 3598797 h 4071634"/>
              <a:gd name="connsiteX22" fmla="*/ 1117588 w 2235175"/>
              <a:gd name="connsiteY22" fmla="*/ 3362362 h 4071634"/>
              <a:gd name="connsiteX23" fmla="*/ 1490141 w 2235175"/>
              <a:gd name="connsiteY23" fmla="*/ 3007691 h 4071634"/>
              <a:gd name="connsiteX24" fmla="*/ 1490141 w 2235175"/>
              <a:gd name="connsiteY24" fmla="*/ 0 h 4071634"/>
              <a:gd name="connsiteX25" fmla="*/ 1365980 w 2235175"/>
              <a:gd name="connsiteY25" fmla="*/ 0 h 4071634"/>
              <a:gd name="connsiteX26" fmla="*/ 1365980 w 2235175"/>
              <a:gd name="connsiteY26" fmla="*/ 3007691 h 4071634"/>
              <a:gd name="connsiteX27" fmla="*/ 1117623 w 2235175"/>
              <a:gd name="connsiteY27" fmla="*/ 3244161 h 4071634"/>
              <a:gd name="connsiteX28" fmla="*/ 869267 w 2235175"/>
              <a:gd name="connsiteY28" fmla="*/ 3007691 h 4071634"/>
              <a:gd name="connsiteX29" fmla="*/ 869267 w 2235175"/>
              <a:gd name="connsiteY29" fmla="*/ 0 h 4071634"/>
              <a:gd name="connsiteX30" fmla="*/ 745106 w 2235175"/>
              <a:gd name="connsiteY30" fmla="*/ 0 h 4071634"/>
              <a:gd name="connsiteX31" fmla="*/ 745106 w 2235175"/>
              <a:gd name="connsiteY31" fmla="*/ 3007691 h 4071634"/>
              <a:gd name="connsiteX32" fmla="*/ 1117659 w 2235175"/>
              <a:gd name="connsiteY32" fmla="*/ 3362362 h 4071634"/>
              <a:gd name="connsiteX33" fmla="*/ 2110979 w 2235175"/>
              <a:gd name="connsiteY33" fmla="*/ 0 h 4071634"/>
              <a:gd name="connsiteX34" fmla="*/ 2110979 w 2235175"/>
              <a:gd name="connsiteY34" fmla="*/ 3007691 h 4071634"/>
              <a:gd name="connsiteX35" fmla="*/ 1117588 w 2235175"/>
              <a:gd name="connsiteY35" fmla="*/ 3953433 h 4071634"/>
              <a:gd name="connsiteX36" fmla="*/ 124161 w 2235175"/>
              <a:gd name="connsiteY36" fmla="*/ 3007691 h 4071634"/>
              <a:gd name="connsiteX37" fmla="*/ 124161 w 2235175"/>
              <a:gd name="connsiteY37" fmla="*/ 0 h 4071634"/>
              <a:gd name="connsiteX38" fmla="*/ 0 w 2235175"/>
              <a:gd name="connsiteY38" fmla="*/ 0 h 4071634"/>
              <a:gd name="connsiteX39" fmla="*/ 0 w 2235175"/>
              <a:gd name="connsiteY39" fmla="*/ 3007691 h 4071634"/>
              <a:gd name="connsiteX40" fmla="*/ 1117588 w 2235175"/>
              <a:gd name="connsiteY40" fmla="*/ 4071635 h 4071634"/>
              <a:gd name="connsiteX41" fmla="*/ 1117588 w 2235175"/>
              <a:gd name="connsiteY41" fmla="*/ 4071635 h 4071634"/>
              <a:gd name="connsiteX42" fmla="*/ 2235175 w 2235175"/>
              <a:gd name="connsiteY42" fmla="*/ 3007691 h 4071634"/>
              <a:gd name="connsiteX43" fmla="*/ 2235175 w 2235175"/>
              <a:gd name="connsiteY43" fmla="*/ 0 h 4071634"/>
              <a:gd name="connsiteX44" fmla="*/ 2111015 w 2235175"/>
              <a:gd name="connsiteY44" fmla="*/ 0 h 407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235175" h="4071634">
                <a:moveTo>
                  <a:pt x="248357" y="3007691"/>
                </a:moveTo>
                <a:lnTo>
                  <a:pt x="248357" y="0"/>
                </a:lnTo>
                <a:lnTo>
                  <a:pt x="372517" y="0"/>
                </a:lnTo>
                <a:lnTo>
                  <a:pt x="372517" y="3007691"/>
                </a:lnTo>
                <a:cubicBezTo>
                  <a:pt x="372517" y="3398809"/>
                  <a:pt x="706749" y="3716998"/>
                  <a:pt x="1117588" y="3716998"/>
                </a:cubicBezTo>
                <a:cubicBezTo>
                  <a:pt x="1528426" y="3716998"/>
                  <a:pt x="1862658" y="3398809"/>
                  <a:pt x="1862658" y="3007691"/>
                </a:cubicBezTo>
                <a:lnTo>
                  <a:pt x="1862658" y="0"/>
                </a:lnTo>
                <a:lnTo>
                  <a:pt x="1986818" y="0"/>
                </a:lnTo>
                <a:lnTo>
                  <a:pt x="1986818" y="3007691"/>
                </a:lnTo>
                <a:cubicBezTo>
                  <a:pt x="1986818" y="3463967"/>
                  <a:pt x="1596870" y="3835199"/>
                  <a:pt x="1117588" y="3835199"/>
                </a:cubicBezTo>
                <a:cubicBezTo>
                  <a:pt x="638306" y="3835199"/>
                  <a:pt x="248357" y="3463967"/>
                  <a:pt x="248357" y="3007691"/>
                </a:cubicBezTo>
                <a:close/>
                <a:moveTo>
                  <a:pt x="1117588" y="3598763"/>
                </a:moveTo>
                <a:cubicBezTo>
                  <a:pt x="1459947" y="3598763"/>
                  <a:pt x="1738462" y="3333583"/>
                  <a:pt x="1738462" y="3007657"/>
                </a:cubicBezTo>
                <a:lnTo>
                  <a:pt x="1738462" y="0"/>
                </a:lnTo>
                <a:lnTo>
                  <a:pt x="1614301" y="0"/>
                </a:lnTo>
                <a:lnTo>
                  <a:pt x="1614301" y="3007691"/>
                </a:lnTo>
                <a:cubicBezTo>
                  <a:pt x="1614301" y="3268425"/>
                  <a:pt x="1391468" y="3480562"/>
                  <a:pt x="1117588" y="3480562"/>
                </a:cubicBezTo>
                <a:cubicBezTo>
                  <a:pt x="843707" y="3480562"/>
                  <a:pt x="620874" y="3268425"/>
                  <a:pt x="620874" y="3007691"/>
                </a:cubicBezTo>
                <a:lnTo>
                  <a:pt x="620874" y="0"/>
                </a:lnTo>
                <a:lnTo>
                  <a:pt x="496714" y="0"/>
                </a:lnTo>
                <a:lnTo>
                  <a:pt x="496714" y="3007691"/>
                </a:lnTo>
                <a:cubicBezTo>
                  <a:pt x="496714" y="3333617"/>
                  <a:pt x="775228" y="3598797"/>
                  <a:pt x="1117588" y="3598797"/>
                </a:cubicBezTo>
                <a:close/>
                <a:moveTo>
                  <a:pt x="1117588" y="3362362"/>
                </a:moveTo>
                <a:cubicBezTo>
                  <a:pt x="1322989" y="3362362"/>
                  <a:pt x="1490141" y="3203267"/>
                  <a:pt x="1490141" y="3007691"/>
                </a:cubicBezTo>
                <a:lnTo>
                  <a:pt x="1490141" y="0"/>
                </a:lnTo>
                <a:lnTo>
                  <a:pt x="1365980" y="0"/>
                </a:lnTo>
                <a:lnTo>
                  <a:pt x="1365980" y="3007691"/>
                </a:lnTo>
                <a:cubicBezTo>
                  <a:pt x="1365980" y="3138075"/>
                  <a:pt x="1254546" y="3244161"/>
                  <a:pt x="1117623" y="3244161"/>
                </a:cubicBezTo>
                <a:cubicBezTo>
                  <a:pt x="980701" y="3244161"/>
                  <a:pt x="869267" y="3138075"/>
                  <a:pt x="869267" y="3007691"/>
                </a:cubicBezTo>
                <a:lnTo>
                  <a:pt x="869267" y="0"/>
                </a:lnTo>
                <a:lnTo>
                  <a:pt x="745106" y="0"/>
                </a:lnTo>
                <a:lnTo>
                  <a:pt x="745106" y="3007691"/>
                </a:lnTo>
                <a:cubicBezTo>
                  <a:pt x="745106" y="3203233"/>
                  <a:pt x="912222" y="3362362"/>
                  <a:pt x="1117659" y="3362362"/>
                </a:cubicBezTo>
                <a:close/>
                <a:moveTo>
                  <a:pt x="2110979" y="0"/>
                </a:moveTo>
                <a:lnTo>
                  <a:pt x="2110979" y="3007691"/>
                </a:lnTo>
                <a:cubicBezTo>
                  <a:pt x="2110979" y="3529160"/>
                  <a:pt x="1665349" y="3953433"/>
                  <a:pt x="1117588" y="3953433"/>
                </a:cubicBezTo>
                <a:cubicBezTo>
                  <a:pt x="569827" y="3953433"/>
                  <a:pt x="124161" y="3529160"/>
                  <a:pt x="124161" y="3007691"/>
                </a:cubicBezTo>
                <a:lnTo>
                  <a:pt x="124161" y="0"/>
                </a:lnTo>
                <a:lnTo>
                  <a:pt x="0" y="0"/>
                </a:lnTo>
                <a:lnTo>
                  <a:pt x="0" y="3007691"/>
                </a:lnTo>
                <a:cubicBezTo>
                  <a:pt x="0" y="3595302"/>
                  <a:pt x="500350" y="4071635"/>
                  <a:pt x="1117588" y="4071635"/>
                </a:cubicBezTo>
                <a:lnTo>
                  <a:pt x="1117588" y="4071635"/>
                </a:lnTo>
                <a:cubicBezTo>
                  <a:pt x="1734826" y="4071635"/>
                  <a:pt x="2235175" y="3595302"/>
                  <a:pt x="2235175" y="3007691"/>
                </a:cubicBezTo>
                <a:lnTo>
                  <a:pt x="2235175" y="0"/>
                </a:lnTo>
                <a:lnTo>
                  <a:pt x="2111015" y="0"/>
                </a:lnTo>
                <a:close/>
              </a:path>
            </a:pathLst>
          </a:custGeom>
          <a:solidFill>
            <a:schemeClr val="bg1"/>
          </a:solidFill>
          <a:ln w="3555" cap="flat">
            <a:noFill/>
            <a:prstDash val="solid"/>
            <a:miter/>
          </a:ln>
        </p:spPr>
        <p:txBody>
          <a:bodyPr rtlCol="0" anchor="ctr"/>
          <a:lstStyle/>
          <a:p>
            <a:endParaRPr lang="sv-SE" dirty="0"/>
          </a:p>
        </p:txBody>
      </p:sp>
    </p:spTree>
    <p:extLst>
      <p:ext uri="{BB962C8B-B14F-4D97-AF65-F5344CB8AC3E}">
        <p14:creationId xmlns:p14="http://schemas.microsoft.com/office/powerpoint/2010/main" val="35838094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or rubrik + text + bild - gul">
    <p:bg>
      <p:bgPr>
        <a:solidFill>
          <a:schemeClr val="accent4"/>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FC73C337-80E3-F9BD-B047-D1642E875C4E}"/>
              </a:ext>
            </a:extLst>
          </p:cNvPr>
          <p:cNvSpPr/>
          <p:nvPr userDrawn="1"/>
        </p:nvSpPr>
        <p:spPr>
          <a:xfrm>
            <a:off x="9958192" y="5605397"/>
            <a:ext cx="1538483" cy="560453"/>
          </a:xfrm>
          <a:prstGeom prst="rect">
            <a:avLst/>
          </a:prstGeom>
          <a:solidFill>
            <a:schemeClr val="tx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ktangel 7">
            <a:extLst>
              <a:ext uri="{FF2B5EF4-FFF2-40B4-BE49-F238E27FC236}">
                <a16:creationId xmlns:a16="http://schemas.microsoft.com/office/drawing/2014/main" id="{530DAB39-5132-C93B-AF80-23526FA03DE6}"/>
              </a:ext>
            </a:extLst>
          </p:cNvPr>
          <p:cNvSpPr/>
          <p:nvPr userDrawn="1"/>
        </p:nvSpPr>
        <p:spPr>
          <a:xfrm>
            <a:off x="9947124" y="5597676"/>
            <a:ext cx="1549551" cy="56817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Rubrik 1">
            <a:extLst>
              <a:ext uri="{FF2B5EF4-FFF2-40B4-BE49-F238E27FC236}">
                <a16:creationId xmlns:a16="http://schemas.microsoft.com/office/drawing/2014/main" id="{4269CF13-F8D3-C270-35FD-58049638F3E6}"/>
              </a:ext>
            </a:extLst>
          </p:cNvPr>
          <p:cNvSpPr>
            <a:spLocks noGrp="1"/>
          </p:cNvSpPr>
          <p:nvPr>
            <p:ph type="ctrTitle" hasCustomPrompt="1"/>
          </p:nvPr>
        </p:nvSpPr>
        <p:spPr>
          <a:xfrm>
            <a:off x="695325" y="692150"/>
            <a:ext cx="5400676" cy="1843232"/>
          </a:xfrm>
        </p:spPr>
        <p:txBody>
          <a:bodyPr lIns="0" tIns="0" rIns="691200" bIns="0" anchor="t" anchorCtr="0">
            <a:noAutofit/>
          </a:bodyPr>
          <a:lstStyle>
            <a:lvl1pPr algn="l">
              <a:lnSpc>
                <a:spcPts val="7200"/>
              </a:lnSpc>
              <a:defRPr sz="7200">
                <a:solidFill>
                  <a:schemeClr val="tx1"/>
                </a:solidFill>
              </a:defRPr>
            </a:lvl1pPr>
          </a:lstStyle>
          <a:p>
            <a:r>
              <a:rPr lang="sv-SE" dirty="0"/>
              <a:t>skriv en rubrik</a:t>
            </a:r>
          </a:p>
        </p:txBody>
      </p:sp>
      <p:sp>
        <p:nvSpPr>
          <p:cNvPr id="6" name="Underrubrik 2">
            <a:extLst>
              <a:ext uri="{FF2B5EF4-FFF2-40B4-BE49-F238E27FC236}">
                <a16:creationId xmlns:a16="http://schemas.microsoft.com/office/drawing/2014/main" id="{C25C6A46-88A7-B9B5-9CB5-4A87021A945C}"/>
              </a:ext>
            </a:extLst>
          </p:cNvPr>
          <p:cNvSpPr>
            <a:spLocks noGrp="1"/>
          </p:cNvSpPr>
          <p:nvPr>
            <p:ph type="subTitle" idx="1" hasCustomPrompt="1"/>
          </p:nvPr>
        </p:nvSpPr>
        <p:spPr>
          <a:xfrm>
            <a:off x="695325" y="2926080"/>
            <a:ext cx="5400675" cy="3239769"/>
          </a:xfrm>
        </p:spPr>
        <p:txBody>
          <a:bodyPr lIns="0" tIns="0" rIns="691200" bIns="0">
            <a:noAutofit/>
          </a:bodyPr>
          <a:lstStyle>
            <a:lvl1pPr marL="0" indent="0" algn="l">
              <a:lnSpc>
                <a:spcPts val="2300"/>
              </a:lnSpc>
              <a:spcBef>
                <a:spcPts val="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Skriv in din text här</a:t>
            </a:r>
          </a:p>
        </p:txBody>
      </p:sp>
      <p:sp>
        <p:nvSpPr>
          <p:cNvPr id="4" name="Platshållare för bild 3">
            <a:extLst>
              <a:ext uri="{FF2B5EF4-FFF2-40B4-BE49-F238E27FC236}">
                <a16:creationId xmlns:a16="http://schemas.microsoft.com/office/drawing/2014/main" id="{5EEB4470-4A25-C176-C374-363365C3F640}"/>
              </a:ext>
            </a:extLst>
          </p:cNvPr>
          <p:cNvSpPr>
            <a:spLocks noGrp="1"/>
          </p:cNvSpPr>
          <p:nvPr>
            <p:ph type="pic" sz="quarter" idx="11" hasCustomPrompt="1"/>
          </p:nvPr>
        </p:nvSpPr>
        <p:spPr>
          <a:xfrm>
            <a:off x="6096000" y="0"/>
            <a:ext cx="6096000" cy="6858000"/>
          </a:xfrm>
          <a:custGeom>
            <a:avLst/>
            <a:gdLst>
              <a:gd name="connsiteX0" fmla="*/ 3854400 w 6096000"/>
              <a:gd name="connsiteY0" fmla="*/ 5605200 h 6858000"/>
              <a:gd name="connsiteX1" fmla="*/ 3854400 w 6096000"/>
              <a:gd name="connsiteY1" fmla="*/ 6166800 h 6858000"/>
              <a:gd name="connsiteX2" fmla="*/ 5402400 w 6096000"/>
              <a:gd name="connsiteY2" fmla="*/ 6166800 h 6858000"/>
              <a:gd name="connsiteX3" fmla="*/ 5402400 w 6096000"/>
              <a:gd name="connsiteY3" fmla="*/ 5605200 h 6858000"/>
              <a:gd name="connsiteX4" fmla="*/ 0 w 6096000"/>
              <a:gd name="connsiteY4" fmla="*/ 0 h 6858000"/>
              <a:gd name="connsiteX5" fmla="*/ 6096000 w 6096000"/>
              <a:gd name="connsiteY5" fmla="*/ 0 h 6858000"/>
              <a:gd name="connsiteX6" fmla="*/ 6096000 w 6096000"/>
              <a:gd name="connsiteY6" fmla="*/ 6858000 h 6858000"/>
              <a:gd name="connsiteX7" fmla="*/ 0 w 6096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6858000">
                <a:moveTo>
                  <a:pt x="3854400" y="5605200"/>
                </a:moveTo>
                <a:lnTo>
                  <a:pt x="3854400" y="6166800"/>
                </a:lnTo>
                <a:lnTo>
                  <a:pt x="5402400" y="6166800"/>
                </a:lnTo>
                <a:lnTo>
                  <a:pt x="5402400" y="5605200"/>
                </a:lnTo>
                <a:close/>
                <a:moveTo>
                  <a:pt x="0" y="0"/>
                </a:moveTo>
                <a:lnTo>
                  <a:pt x="6096000" y="0"/>
                </a:lnTo>
                <a:lnTo>
                  <a:pt x="6096000" y="6858000"/>
                </a:lnTo>
                <a:lnTo>
                  <a:pt x="0" y="6858000"/>
                </a:lnTo>
                <a:close/>
              </a:path>
            </a:pathLst>
          </a:custGeom>
          <a:noFill/>
        </p:spPr>
        <p:txBody>
          <a:bodyPr wrap="square" lIns="684000" tIns="684000" rIns="90000" bIns="46800">
            <a:noAutofit/>
          </a:bodyPr>
          <a:lstStyle>
            <a:lvl1pPr marL="0" indent="0">
              <a:buNone/>
              <a:defRPr/>
            </a:lvl1pPr>
          </a:lstStyle>
          <a:p>
            <a:r>
              <a:rPr lang="sv-SE" dirty="0"/>
              <a:t>Infoga bild</a:t>
            </a:r>
          </a:p>
        </p:txBody>
      </p:sp>
      <p:pic>
        <p:nvPicPr>
          <p:cNvPr id="7" name="Bild 6">
            <a:extLst>
              <a:ext uri="{FF2B5EF4-FFF2-40B4-BE49-F238E27FC236}">
                <a16:creationId xmlns:a16="http://schemas.microsoft.com/office/drawing/2014/main" id="{7E47B936-ED5F-EB6F-B9F3-96B36DE90A2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948671" y="5603726"/>
            <a:ext cx="1548003" cy="562124"/>
          </a:xfrm>
          <a:prstGeom prst="rect">
            <a:avLst/>
          </a:prstGeom>
        </p:spPr>
      </p:pic>
    </p:spTree>
    <p:extLst>
      <p:ext uri="{BB962C8B-B14F-4D97-AF65-F5344CB8AC3E}">
        <p14:creationId xmlns:p14="http://schemas.microsoft.com/office/powerpoint/2010/main" val="22691036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5" Type="http://schemas.openxmlformats.org/officeDocument/2006/relationships/theme" Target="../theme/theme3.xml"/><Relationship Id="rId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5" Type="http://schemas.openxmlformats.org/officeDocument/2006/relationships/theme" Target="../theme/theme4.xml"/><Relationship Id="rId4"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slideLayout" Target="../slideLayouts/slideLayout74.xml"/><Relationship Id="rId39" Type="http://schemas.openxmlformats.org/officeDocument/2006/relationships/slideLayout" Target="../slideLayouts/slideLayout87.xml"/><Relationship Id="rId21" Type="http://schemas.openxmlformats.org/officeDocument/2006/relationships/slideLayout" Target="../slideLayouts/slideLayout69.xml"/><Relationship Id="rId34" Type="http://schemas.openxmlformats.org/officeDocument/2006/relationships/slideLayout" Target="../slideLayouts/slideLayout82.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33" Type="http://schemas.openxmlformats.org/officeDocument/2006/relationships/slideLayout" Target="../slideLayouts/slideLayout81.xml"/><Relationship Id="rId38" Type="http://schemas.openxmlformats.org/officeDocument/2006/relationships/slideLayout" Target="../slideLayouts/slideLayout86.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29" Type="http://schemas.openxmlformats.org/officeDocument/2006/relationships/slideLayout" Target="../slideLayouts/slideLayout77.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32" Type="http://schemas.openxmlformats.org/officeDocument/2006/relationships/slideLayout" Target="../slideLayouts/slideLayout80.xml"/><Relationship Id="rId37" Type="http://schemas.openxmlformats.org/officeDocument/2006/relationships/slideLayout" Target="../slideLayouts/slideLayout85.xml"/><Relationship Id="rId40" Type="http://schemas.openxmlformats.org/officeDocument/2006/relationships/theme" Target="../theme/theme5.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28" Type="http://schemas.openxmlformats.org/officeDocument/2006/relationships/slideLayout" Target="../slideLayouts/slideLayout76.xml"/><Relationship Id="rId36" Type="http://schemas.openxmlformats.org/officeDocument/2006/relationships/slideLayout" Target="../slideLayouts/slideLayout84.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31" Type="http://schemas.openxmlformats.org/officeDocument/2006/relationships/slideLayout" Target="../slideLayouts/slideLayout79.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 Id="rId27" Type="http://schemas.openxmlformats.org/officeDocument/2006/relationships/slideLayout" Target="../slideLayouts/slideLayout75.xml"/><Relationship Id="rId30" Type="http://schemas.openxmlformats.org/officeDocument/2006/relationships/slideLayout" Target="../slideLayouts/slideLayout78.xml"/><Relationship Id="rId35" Type="http://schemas.openxmlformats.org/officeDocument/2006/relationships/slideLayout" Target="../slideLayouts/slideLayout83.xml"/><Relationship Id="rId8" Type="http://schemas.openxmlformats.org/officeDocument/2006/relationships/slideLayout" Target="../slideLayouts/slideLayout56.xml"/><Relationship Id="rId3"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F902A5D5-8794-579F-9EF4-DDD493BA44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87E9DDF4-C260-943D-DE98-116B4361C2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2627585262"/>
      </p:ext>
    </p:extLst>
  </p:cSld>
  <p:clrMap bg1="lt1" tx1="dk1" bg2="lt2" tx2="dk2" accent1="accent1" accent2="accent2" accent3="accent3" accent4="accent4" accent5="accent5" accent6="accent6" hlink="hlink" folHlink="folHlink"/>
  <p:sldLayoutIdLst>
    <p:sldLayoutId id="2147483770" r:id="rId1"/>
    <p:sldLayoutId id="2147483706" r:id="rId2"/>
    <p:sldLayoutId id="2147483763" r:id="rId3"/>
    <p:sldLayoutId id="2147483708" r:id="rId4"/>
    <p:sldLayoutId id="2147483764" r:id="rId5"/>
    <p:sldLayoutId id="2147483707" r:id="rId6"/>
    <p:sldLayoutId id="2147483762" r:id="rId7"/>
    <p:sldLayoutId id="2147483711" r:id="rId8"/>
    <p:sldLayoutId id="2147483758" r:id="rId9"/>
    <p:sldLayoutId id="2147483709" r:id="rId10"/>
    <p:sldLayoutId id="2147483759" r:id="rId11"/>
    <p:sldLayoutId id="2147483756" r:id="rId12"/>
    <p:sldLayoutId id="2147483755" r:id="rId13"/>
    <p:sldLayoutId id="2147483757" r:id="rId14"/>
    <p:sldLayoutId id="2147483760" r:id="rId15"/>
    <p:sldLayoutId id="2147483715" r:id="rId16"/>
    <p:sldLayoutId id="2147483726" r:id="rId17"/>
    <p:sldLayoutId id="2147483765" r:id="rId18"/>
    <p:sldLayoutId id="2147483716" r:id="rId19"/>
    <p:sldLayoutId id="2147483766" r:id="rId20"/>
    <p:sldLayoutId id="2147483712" r:id="rId21"/>
    <p:sldLayoutId id="2147483735" r:id="rId22"/>
    <p:sldLayoutId id="2147483767" r:id="rId23"/>
    <p:sldLayoutId id="2147483720" r:id="rId24"/>
    <p:sldLayoutId id="2147483769" r:id="rId25"/>
    <p:sldLayoutId id="2147483768" r:id="rId26"/>
    <p:sldLayoutId id="2147483732" r:id="rId27"/>
    <p:sldLayoutId id="2147483773" r:id="rId28"/>
    <p:sldLayoutId id="2147483731" r:id="rId29"/>
    <p:sldLayoutId id="2147483772" r:id="rId30"/>
    <p:sldLayoutId id="2147483730" r:id="rId31"/>
    <p:sldLayoutId id="2147483771" r:id="rId32"/>
    <p:sldLayoutId id="2147483733" r:id="rId33"/>
    <p:sldLayoutId id="2147483722" r:id="rId34"/>
    <p:sldLayoutId id="2147483724" r:id="rId35"/>
    <p:sldLayoutId id="2147483729" r:id="rId36"/>
    <p:sldLayoutId id="2147483721" r:id="rId37"/>
    <p:sldLayoutId id="2147483754" r:id="rId38"/>
    <p:sldLayoutId id="2147483734" r:id="rId3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UMEA-EXTRABOLD"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igtre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igtre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igtre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8">
          <p15:clr>
            <a:srgbClr val="F26B43"/>
          </p15:clr>
        </p15:guide>
        <p15:guide id="2" orient="horz" pos="436">
          <p15:clr>
            <a:srgbClr val="F26B43"/>
          </p15:clr>
        </p15:guide>
        <p15:guide id="3" orient="horz" pos="3884">
          <p15:clr>
            <a:srgbClr val="F26B43"/>
          </p15:clr>
        </p15:guide>
        <p15:guide id="4" pos="7242">
          <p15:clr>
            <a:srgbClr val="F26B43"/>
          </p15:clr>
        </p15:guide>
        <p15:guide id="5" pos="1277">
          <p15:clr>
            <a:srgbClr val="F26B43"/>
          </p15:clr>
        </p15:guide>
        <p15:guide id="6" pos="2547">
          <p15:clr>
            <a:srgbClr val="F26B43"/>
          </p15:clr>
        </p15:guide>
        <p15:guide id="7" pos="3840">
          <p15:clr>
            <a:srgbClr val="F26B43"/>
          </p15:clr>
        </p15:guide>
        <p15:guide id="8" pos="5133">
          <p15:clr>
            <a:srgbClr val="F26B43"/>
          </p15:clr>
        </p15:guide>
        <p15:guide id="9" pos="6425">
          <p15:clr>
            <a:srgbClr val="F26B43"/>
          </p15:clr>
        </p15:guide>
        <p15:guide id="10" orient="horz" pos="1435" userDrawn="1">
          <p15:clr>
            <a:srgbClr val="F26B43"/>
          </p15:clr>
        </p15:guide>
        <p15:guide id="11" orient="horz" pos="288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F902A5D5-8794-579F-9EF4-DDD493BA44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87E9DDF4-C260-943D-DE98-116B4361C2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2153418858"/>
      </p:ext>
    </p:extLst>
  </p:cSld>
  <p:clrMap bg1="lt1" tx1="dk1" bg2="lt2" tx2="dk2" accent1="accent1" accent2="accent2" accent3="accent3" accent4="accent4" accent5="accent5" accent6="accent6" hlink="hlink" folHlink="folHlink"/>
  <p:sldLayoutIdLst>
    <p:sldLayoutId id="2147483737" r:id="rId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UMEA-EXTRABOLD"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igtre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igtre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igtre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8">
          <p15:clr>
            <a:srgbClr val="F26B43"/>
          </p15:clr>
        </p15:guide>
        <p15:guide id="2" orient="horz" pos="436">
          <p15:clr>
            <a:srgbClr val="F26B43"/>
          </p15:clr>
        </p15:guide>
        <p15:guide id="3" orient="horz" pos="3884">
          <p15:clr>
            <a:srgbClr val="F26B43"/>
          </p15:clr>
        </p15:guide>
        <p15:guide id="4" pos="7242">
          <p15:clr>
            <a:srgbClr val="F26B43"/>
          </p15:clr>
        </p15:guide>
        <p15:guide id="5" pos="1277">
          <p15:clr>
            <a:srgbClr val="F26B43"/>
          </p15:clr>
        </p15:guide>
        <p15:guide id="6" pos="2547">
          <p15:clr>
            <a:srgbClr val="F26B43"/>
          </p15:clr>
        </p15:guide>
        <p15:guide id="7" pos="3840">
          <p15:clr>
            <a:srgbClr val="F26B43"/>
          </p15:clr>
        </p15:guide>
        <p15:guide id="8" pos="5133">
          <p15:clr>
            <a:srgbClr val="F26B43"/>
          </p15:clr>
        </p15:guide>
        <p15:guide id="9" pos="642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F902A5D5-8794-579F-9EF4-DDD493BA44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87E9DDF4-C260-943D-DE98-116B4361C2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1707388398"/>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UMEA-EXTRABOLD"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igtre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igtre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igtre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8">
          <p15:clr>
            <a:srgbClr val="F26B43"/>
          </p15:clr>
        </p15:guide>
        <p15:guide id="2" orient="horz" pos="436">
          <p15:clr>
            <a:srgbClr val="F26B43"/>
          </p15:clr>
        </p15:guide>
        <p15:guide id="3" orient="horz" pos="3884">
          <p15:clr>
            <a:srgbClr val="F26B43"/>
          </p15:clr>
        </p15:guide>
        <p15:guide id="4" pos="7242">
          <p15:clr>
            <a:srgbClr val="F26B43"/>
          </p15:clr>
        </p15:guide>
        <p15:guide id="5" pos="1277">
          <p15:clr>
            <a:srgbClr val="F26B43"/>
          </p15:clr>
        </p15:guide>
        <p15:guide id="6" pos="2547">
          <p15:clr>
            <a:srgbClr val="F26B43"/>
          </p15:clr>
        </p15:guide>
        <p15:guide id="7" pos="3840">
          <p15:clr>
            <a:srgbClr val="F26B43"/>
          </p15:clr>
        </p15:guide>
        <p15:guide id="8" pos="5133">
          <p15:clr>
            <a:srgbClr val="F26B43"/>
          </p15:clr>
        </p15:guide>
        <p15:guide id="9" pos="6425">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F902A5D5-8794-579F-9EF4-DDD493BA44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87E9DDF4-C260-943D-DE98-116B4361C2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299172054"/>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UMEA-EXTRABOLD"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igtre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igtre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igtre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8">
          <p15:clr>
            <a:srgbClr val="F26B43"/>
          </p15:clr>
        </p15:guide>
        <p15:guide id="2" orient="horz" pos="436">
          <p15:clr>
            <a:srgbClr val="F26B43"/>
          </p15:clr>
        </p15:guide>
        <p15:guide id="3" orient="horz" pos="3884">
          <p15:clr>
            <a:srgbClr val="F26B43"/>
          </p15:clr>
        </p15:guide>
        <p15:guide id="4" pos="7242">
          <p15:clr>
            <a:srgbClr val="F26B43"/>
          </p15:clr>
        </p15:guide>
        <p15:guide id="5" pos="1277">
          <p15:clr>
            <a:srgbClr val="F26B43"/>
          </p15:clr>
        </p15:guide>
        <p15:guide id="6" pos="2547">
          <p15:clr>
            <a:srgbClr val="F26B43"/>
          </p15:clr>
        </p15:guide>
        <p15:guide id="7" pos="3840">
          <p15:clr>
            <a:srgbClr val="F26B43"/>
          </p15:clr>
        </p15:guide>
        <p15:guide id="8" pos="5133">
          <p15:clr>
            <a:srgbClr val="F26B43"/>
          </p15:clr>
        </p15:guide>
        <p15:guide id="9" pos="6425">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F902A5D5-8794-579F-9EF4-DDD493BA44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87E9DDF4-C260-943D-DE98-116B4361C2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2126205940"/>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 id="2147483791" r:id="rId17"/>
    <p:sldLayoutId id="2147483792" r:id="rId18"/>
    <p:sldLayoutId id="2147483793" r:id="rId19"/>
    <p:sldLayoutId id="2147483794" r:id="rId20"/>
    <p:sldLayoutId id="2147483795" r:id="rId21"/>
    <p:sldLayoutId id="2147483796" r:id="rId22"/>
    <p:sldLayoutId id="2147483797" r:id="rId23"/>
    <p:sldLayoutId id="2147483798" r:id="rId24"/>
    <p:sldLayoutId id="2147483799" r:id="rId25"/>
    <p:sldLayoutId id="2147483800" r:id="rId26"/>
    <p:sldLayoutId id="2147483801" r:id="rId27"/>
    <p:sldLayoutId id="2147483802" r:id="rId28"/>
    <p:sldLayoutId id="2147483803" r:id="rId29"/>
    <p:sldLayoutId id="2147483804" r:id="rId30"/>
    <p:sldLayoutId id="2147483805" r:id="rId31"/>
    <p:sldLayoutId id="2147483806" r:id="rId32"/>
    <p:sldLayoutId id="2147483807" r:id="rId33"/>
    <p:sldLayoutId id="2147483808" r:id="rId34"/>
    <p:sldLayoutId id="2147483809" r:id="rId35"/>
    <p:sldLayoutId id="2147483810" r:id="rId36"/>
    <p:sldLayoutId id="2147483811" r:id="rId37"/>
    <p:sldLayoutId id="2147483812" r:id="rId38"/>
    <p:sldLayoutId id="2147483813" r:id="rId3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UMEA-EXTRABOLD"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igtre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igtre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gtre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igtre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8">
          <p15:clr>
            <a:srgbClr val="F26B43"/>
          </p15:clr>
        </p15:guide>
        <p15:guide id="2" orient="horz" pos="436">
          <p15:clr>
            <a:srgbClr val="F26B43"/>
          </p15:clr>
        </p15:guide>
        <p15:guide id="3" orient="horz" pos="3884">
          <p15:clr>
            <a:srgbClr val="F26B43"/>
          </p15:clr>
        </p15:guide>
        <p15:guide id="4" pos="7242">
          <p15:clr>
            <a:srgbClr val="F26B43"/>
          </p15:clr>
        </p15:guide>
        <p15:guide id="5" pos="1277">
          <p15:clr>
            <a:srgbClr val="F26B43"/>
          </p15:clr>
        </p15:guide>
        <p15:guide id="6" pos="2547">
          <p15:clr>
            <a:srgbClr val="F26B43"/>
          </p15:clr>
        </p15:guide>
        <p15:guide id="7" pos="3840">
          <p15:clr>
            <a:srgbClr val="F26B43"/>
          </p15:clr>
        </p15:guide>
        <p15:guide id="8" pos="5133">
          <p15:clr>
            <a:srgbClr val="F26B43"/>
          </p15:clr>
        </p15:guide>
        <p15:guide id="9" pos="6425">
          <p15:clr>
            <a:srgbClr val="F26B43"/>
          </p15:clr>
        </p15:guide>
        <p15:guide id="10" orient="horz" pos="1435">
          <p15:clr>
            <a:srgbClr val="F26B43"/>
          </p15:clr>
        </p15:guide>
        <p15:guide id="11" orient="horz" pos="288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59.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8.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3.xml"/><Relationship Id="rId1" Type="http://schemas.openxmlformats.org/officeDocument/2006/relationships/slideLayout" Target="../slideLayouts/slideLayout32.xml"/><Relationship Id="rId4" Type="http://schemas.openxmlformats.org/officeDocument/2006/relationships/image" Target="../media/image27.jpg"/></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31.xml"/><Relationship Id="rId5" Type="http://schemas.openxmlformats.org/officeDocument/2006/relationships/image" Target="../media/image30.jpeg"/><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6.xml"/><Relationship Id="rId1" Type="http://schemas.openxmlformats.org/officeDocument/2006/relationships/slideLayout" Target="../slideLayouts/slideLayout30.xml"/><Relationship Id="rId5" Type="http://schemas.openxmlformats.org/officeDocument/2006/relationships/image" Target="../media/image34.jpg"/><Relationship Id="rId4" Type="http://schemas.openxmlformats.org/officeDocument/2006/relationships/image" Target="../media/image33.jpe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21.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8.xml"/><Relationship Id="rId1" Type="http://schemas.openxmlformats.org/officeDocument/2006/relationships/slideLayout" Target="../slideLayouts/slideLayout28.xml"/><Relationship Id="rId4" Type="http://schemas.openxmlformats.org/officeDocument/2006/relationships/image" Target="../media/image37.jpeg"/></Relationships>
</file>

<file path=ppt/slides/_rels/slide2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notesSlide" Target="../notesSlides/notesSlide3.xml"/><Relationship Id="rId1" Type="http://schemas.openxmlformats.org/officeDocument/2006/relationships/slideLayout" Target="../slideLayouts/slideLayout36.xml"/><Relationship Id="rId6" Type="http://schemas.openxmlformats.org/officeDocument/2006/relationships/image" Target="../media/image11.svg"/><Relationship Id="rId5" Type="http://schemas.openxmlformats.org/officeDocument/2006/relationships/image" Target="../media/image10.svg"/><Relationship Id="rId4" Type="http://schemas.openxmlformats.org/officeDocument/2006/relationships/image" Target="../media/image9.svg"/></Relationships>
</file>

<file path=ppt/slides/_rels/slide3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1.xm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8.xml"/><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48.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D5E5712-BCFB-20F5-8B0E-9150A6A359F7}"/>
              </a:ext>
            </a:extLst>
          </p:cNvPr>
          <p:cNvSpPr>
            <a:spLocks noGrp="1"/>
          </p:cNvSpPr>
          <p:nvPr>
            <p:ph type="ctrTitle"/>
          </p:nvPr>
        </p:nvSpPr>
        <p:spPr/>
        <p:txBody>
          <a:bodyPr/>
          <a:lstStyle/>
          <a:p>
            <a:r>
              <a:rPr lang="sv-SE" dirty="0" err="1"/>
              <a:t>Welcome</a:t>
            </a:r>
            <a:r>
              <a:rPr lang="sv-SE" dirty="0"/>
              <a:t> </a:t>
            </a:r>
            <a:br>
              <a:rPr lang="sv-SE" dirty="0"/>
            </a:br>
            <a:r>
              <a:rPr lang="sv-SE" dirty="0"/>
              <a:t>to </a:t>
            </a:r>
            <a:r>
              <a:rPr lang="sv-SE" dirty="0" err="1"/>
              <a:t>umeå</a:t>
            </a:r>
            <a:endParaRPr lang="sv-SE" dirty="0"/>
          </a:p>
        </p:txBody>
      </p:sp>
    </p:spTree>
    <p:extLst>
      <p:ext uri="{BB962C8B-B14F-4D97-AF65-F5344CB8AC3E}">
        <p14:creationId xmlns:p14="http://schemas.microsoft.com/office/powerpoint/2010/main" val="12781947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532A24BC-918E-3B21-9636-140BE0B5C697}"/>
              </a:ext>
            </a:extLst>
          </p:cNvPr>
          <p:cNvSpPr>
            <a:spLocks noGrp="1"/>
          </p:cNvSpPr>
          <p:nvPr>
            <p:ph type="ctrTitle"/>
          </p:nvPr>
        </p:nvSpPr>
        <p:spPr>
          <a:xfrm>
            <a:off x="695324" y="692149"/>
            <a:ext cx="10801351" cy="3865995"/>
          </a:xfrm>
        </p:spPr>
        <p:txBody>
          <a:bodyPr/>
          <a:lstStyle/>
          <a:p>
            <a:r>
              <a:rPr lang="sv-SE" dirty="0"/>
              <a:t>Planning </a:t>
            </a:r>
            <a:r>
              <a:rPr lang="sv-SE" dirty="0" err="1"/>
              <a:t>with</a:t>
            </a:r>
            <a:r>
              <a:rPr lang="sv-SE" dirty="0"/>
              <a:t> Care</a:t>
            </a:r>
          </a:p>
        </p:txBody>
      </p:sp>
      <p:sp>
        <p:nvSpPr>
          <p:cNvPr id="5" name="Underrubrik 4">
            <a:extLst>
              <a:ext uri="{FF2B5EF4-FFF2-40B4-BE49-F238E27FC236}">
                <a16:creationId xmlns:a16="http://schemas.microsoft.com/office/drawing/2014/main" id="{B5665974-B7C0-5BED-9F3F-192A78C90683}"/>
              </a:ext>
            </a:extLst>
          </p:cNvPr>
          <p:cNvSpPr>
            <a:spLocks noGrp="1"/>
          </p:cNvSpPr>
          <p:nvPr>
            <p:ph type="subTitle" idx="1"/>
          </p:nvPr>
        </p:nvSpPr>
        <p:spPr/>
        <p:txBody>
          <a:bodyPr/>
          <a:lstStyle/>
          <a:p>
            <a:r>
              <a:rPr lang="en-US" dirty="0"/>
              <a:t>Umeå is planned with its residents' interest at heart. Growth is intended to be socially, ecologically, culturally, and economically sustainable.</a:t>
            </a:r>
            <a:endParaRPr lang="sv-SE" dirty="0"/>
          </a:p>
          <a:p>
            <a:endParaRPr lang="sv-SE" dirty="0"/>
          </a:p>
        </p:txBody>
      </p:sp>
    </p:spTree>
    <p:extLst>
      <p:ext uri="{BB962C8B-B14F-4D97-AF65-F5344CB8AC3E}">
        <p14:creationId xmlns:p14="http://schemas.microsoft.com/office/powerpoint/2010/main" val="9229370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6E062C4-F503-977B-384F-30735DCE866B}"/>
              </a:ext>
            </a:extLst>
          </p:cNvPr>
          <p:cNvSpPr>
            <a:spLocks noGrp="1"/>
          </p:cNvSpPr>
          <p:nvPr>
            <p:ph type="ctrTitle"/>
          </p:nvPr>
        </p:nvSpPr>
        <p:spPr>
          <a:xfrm>
            <a:off x="695325" y="692150"/>
            <a:ext cx="5400676" cy="1843232"/>
          </a:xfrm>
        </p:spPr>
        <p:txBody>
          <a:bodyPr/>
          <a:lstStyle/>
          <a:p>
            <a:r>
              <a:rPr lang="sv-SE" dirty="0"/>
              <a:t>15-minute city</a:t>
            </a:r>
            <a:br>
              <a:rPr lang="sv-SE" dirty="0"/>
            </a:br>
            <a:endParaRPr lang="sv-SE" dirty="0"/>
          </a:p>
        </p:txBody>
      </p:sp>
      <p:sp>
        <p:nvSpPr>
          <p:cNvPr id="3" name="Underrubrik 2">
            <a:extLst>
              <a:ext uri="{FF2B5EF4-FFF2-40B4-BE49-F238E27FC236}">
                <a16:creationId xmlns:a16="http://schemas.microsoft.com/office/drawing/2014/main" id="{61868C87-DE64-07DC-56FB-953C6526D3FC}"/>
              </a:ext>
            </a:extLst>
          </p:cNvPr>
          <p:cNvSpPr>
            <a:spLocks noGrp="1"/>
          </p:cNvSpPr>
          <p:nvPr>
            <p:ph type="subTitle" idx="1"/>
          </p:nvPr>
        </p:nvSpPr>
        <p:spPr>
          <a:xfrm>
            <a:off x="695325" y="2926080"/>
            <a:ext cx="5400675" cy="3239769"/>
          </a:xfrm>
        </p:spPr>
        <p:txBody>
          <a:bodyPr/>
          <a:lstStyle/>
          <a:p>
            <a:r>
              <a:rPr lang="en-US" dirty="0"/>
              <a:t>Planning for a denser Umeå makes sustainable living easier through closer access to everyday needs and amenities.</a:t>
            </a:r>
            <a:endParaRPr lang="sv-SE" dirty="0"/>
          </a:p>
        </p:txBody>
      </p:sp>
      <p:pic>
        <p:nvPicPr>
          <p:cNvPr id="6" name="Platshållare för bild 5">
            <a:extLst>
              <a:ext uri="{FF2B5EF4-FFF2-40B4-BE49-F238E27FC236}">
                <a16:creationId xmlns:a16="http://schemas.microsoft.com/office/drawing/2014/main" id="{F00F518E-6530-5600-74C6-B9F528F0D00E}"/>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l="20352" r="20352"/>
          <a:stretch/>
        </p:blipFill>
        <p:spPr>
          <a:xfrm>
            <a:off x="6096000" y="0"/>
            <a:ext cx="6096000" cy="6858000"/>
          </a:xfrm>
        </p:spPr>
      </p:pic>
    </p:spTree>
    <p:extLst>
      <p:ext uri="{BB962C8B-B14F-4D97-AF65-F5344CB8AC3E}">
        <p14:creationId xmlns:p14="http://schemas.microsoft.com/office/powerpoint/2010/main" val="13211545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938F62-A939-868F-5480-9C631FB8251F}"/>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43EDA234-7FAA-999A-F0B9-153B813B0670}"/>
              </a:ext>
            </a:extLst>
          </p:cNvPr>
          <p:cNvSpPr>
            <a:spLocks noGrp="1"/>
          </p:cNvSpPr>
          <p:nvPr>
            <p:ph type="ctrTitle"/>
          </p:nvPr>
        </p:nvSpPr>
        <p:spPr/>
        <p:txBody>
          <a:bodyPr/>
          <a:lstStyle/>
          <a:p>
            <a:r>
              <a:rPr lang="sv-SE" dirty="0"/>
              <a:t>A </a:t>
            </a:r>
            <a:r>
              <a:rPr lang="sv-SE" dirty="0" err="1"/>
              <a:t>low</a:t>
            </a:r>
            <a:r>
              <a:rPr lang="sv-SE" dirty="0"/>
              <a:t>-risk investment</a:t>
            </a:r>
            <a:br>
              <a:rPr lang="sv-SE" dirty="0"/>
            </a:br>
            <a:endParaRPr lang="sv-SE" dirty="0"/>
          </a:p>
        </p:txBody>
      </p:sp>
      <p:sp>
        <p:nvSpPr>
          <p:cNvPr id="3" name="Underrubrik 2">
            <a:extLst>
              <a:ext uri="{FF2B5EF4-FFF2-40B4-BE49-F238E27FC236}">
                <a16:creationId xmlns:a16="http://schemas.microsoft.com/office/drawing/2014/main" id="{9AB3263F-82EB-5820-DADE-73B87461AC38}"/>
              </a:ext>
            </a:extLst>
          </p:cNvPr>
          <p:cNvSpPr>
            <a:spLocks noGrp="1"/>
          </p:cNvSpPr>
          <p:nvPr>
            <p:ph type="subTitle" idx="1"/>
          </p:nvPr>
        </p:nvSpPr>
        <p:spPr/>
        <p:txBody>
          <a:bodyPr/>
          <a:lstStyle/>
          <a:p>
            <a:r>
              <a:rPr lang="en-US" dirty="0"/>
              <a:t>Umeå has one of Sweden's fastest-growing real estate markets.</a:t>
            </a:r>
            <a:endParaRPr lang="sv-SE" dirty="0"/>
          </a:p>
        </p:txBody>
      </p:sp>
      <p:pic>
        <p:nvPicPr>
          <p:cNvPr id="6" name="Platshållare för bild 5">
            <a:extLst>
              <a:ext uri="{FF2B5EF4-FFF2-40B4-BE49-F238E27FC236}">
                <a16:creationId xmlns:a16="http://schemas.microsoft.com/office/drawing/2014/main" id="{630086AC-8127-BB99-63CC-5021BDD178B7}"/>
              </a:ext>
            </a:extLst>
          </p:cNvPr>
          <p:cNvPicPr>
            <a:picLocks noGrp="1" noChangeAspect="1"/>
          </p:cNvPicPr>
          <p:nvPr>
            <p:ph type="pic" sz="quarter" idx="10"/>
          </p:nvPr>
        </p:nvPicPr>
        <p:blipFill>
          <a:blip r:embed="rId3"/>
          <a:srcRect/>
          <a:stretch/>
        </p:blipFill>
        <p:spPr/>
      </p:pic>
    </p:spTree>
    <p:extLst>
      <p:ext uri="{BB962C8B-B14F-4D97-AF65-F5344CB8AC3E}">
        <p14:creationId xmlns:p14="http://schemas.microsoft.com/office/powerpoint/2010/main" val="7039725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3F73274-C168-14E8-7502-A84C51C8A38F}"/>
              </a:ext>
            </a:extLst>
          </p:cNvPr>
          <p:cNvSpPr>
            <a:spLocks noGrp="1"/>
          </p:cNvSpPr>
          <p:nvPr>
            <p:ph type="ctrTitle"/>
          </p:nvPr>
        </p:nvSpPr>
        <p:spPr>
          <a:xfrm>
            <a:off x="695325" y="692150"/>
            <a:ext cx="5400676" cy="1843232"/>
          </a:xfrm>
        </p:spPr>
        <p:txBody>
          <a:bodyPr/>
          <a:lstStyle/>
          <a:p>
            <a:r>
              <a:rPr lang="sv-SE" dirty="0"/>
              <a:t>SUSTAINABLE TRANSPORT</a:t>
            </a:r>
          </a:p>
        </p:txBody>
      </p:sp>
      <p:pic>
        <p:nvPicPr>
          <p:cNvPr id="5" name="Platshållare för bild 4">
            <a:extLst>
              <a:ext uri="{FF2B5EF4-FFF2-40B4-BE49-F238E27FC236}">
                <a16:creationId xmlns:a16="http://schemas.microsoft.com/office/drawing/2014/main" id="{60AFE556-0557-6E4E-0BB7-E9A537D3A839}"/>
              </a:ext>
            </a:extLst>
          </p:cNvPr>
          <p:cNvPicPr>
            <a:picLocks noGrp="1" noChangeAspect="1"/>
          </p:cNvPicPr>
          <p:nvPr>
            <p:ph type="pic" sz="quarter" idx="10"/>
          </p:nvPr>
        </p:nvPicPr>
        <p:blipFill>
          <a:blip r:embed="rId3"/>
          <a:srcRect/>
          <a:stretch/>
        </p:blipFill>
        <p:spPr>
          <a:xfrm>
            <a:off x="6096000" y="0"/>
            <a:ext cx="6096000" cy="6858000"/>
          </a:xfrm>
        </p:spPr>
      </p:pic>
      <p:sp>
        <p:nvSpPr>
          <p:cNvPr id="3" name="Underrubrik 2">
            <a:extLst>
              <a:ext uri="{FF2B5EF4-FFF2-40B4-BE49-F238E27FC236}">
                <a16:creationId xmlns:a16="http://schemas.microsoft.com/office/drawing/2014/main" id="{5F99D306-D5B2-3E6D-39BD-ABF25702F687}"/>
              </a:ext>
            </a:extLst>
          </p:cNvPr>
          <p:cNvSpPr>
            <a:spLocks noGrp="1"/>
          </p:cNvSpPr>
          <p:nvPr>
            <p:ph type="subTitle" idx="1"/>
          </p:nvPr>
        </p:nvSpPr>
        <p:spPr>
          <a:xfrm>
            <a:off x="695325" y="2925763"/>
            <a:ext cx="5400675" cy="3240087"/>
          </a:xfrm>
        </p:spPr>
        <p:txBody>
          <a:bodyPr/>
          <a:lstStyle/>
          <a:p>
            <a:r>
              <a:rPr lang="sv-SE" dirty="0"/>
              <a:t>90% </a:t>
            </a:r>
            <a:r>
              <a:rPr lang="sv-SE" dirty="0" err="1"/>
              <a:t>of</a:t>
            </a:r>
            <a:r>
              <a:rPr lang="sv-SE" dirty="0"/>
              <a:t> the </a:t>
            </a:r>
            <a:r>
              <a:rPr lang="sv-SE" dirty="0" err="1"/>
              <a:t>homes</a:t>
            </a:r>
            <a:r>
              <a:rPr lang="sv-SE" dirty="0"/>
              <a:t> </a:t>
            </a:r>
            <a:r>
              <a:rPr lang="sv-SE" dirty="0" err="1"/>
              <a:t>being</a:t>
            </a:r>
            <a:r>
              <a:rPr lang="sv-SE" dirty="0"/>
              <a:t> </a:t>
            </a:r>
            <a:r>
              <a:rPr lang="sv-SE" dirty="0" err="1"/>
              <a:t>built</a:t>
            </a:r>
            <a:r>
              <a:rPr lang="sv-SE" dirty="0"/>
              <a:t> in Umeå </a:t>
            </a:r>
            <a:r>
              <a:rPr lang="sv-SE" dirty="0" err="1"/>
              <a:t>are</a:t>
            </a:r>
            <a:r>
              <a:rPr lang="sv-SE" dirty="0"/>
              <a:t> in </a:t>
            </a:r>
            <a:r>
              <a:rPr lang="sv-SE" dirty="0" err="1"/>
              <a:t>locations</a:t>
            </a:r>
            <a:r>
              <a:rPr lang="sv-SE" dirty="0"/>
              <a:t> </a:t>
            </a:r>
            <a:r>
              <a:rPr lang="sv-SE" dirty="0" err="1"/>
              <a:t>where</a:t>
            </a:r>
            <a:r>
              <a:rPr lang="sv-SE" dirty="0"/>
              <a:t> </a:t>
            </a:r>
            <a:r>
              <a:rPr lang="sv-SE" dirty="0" err="1"/>
              <a:t>cycling</a:t>
            </a:r>
            <a:r>
              <a:rPr lang="sv-SE" dirty="0"/>
              <a:t> or </a:t>
            </a:r>
            <a:r>
              <a:rPr lang="sv-SE" dirty="0" err="1"/>
              <a:t>taking</a:t>
            </a:r>
            <a:r>
              <a:rPr lang="sv-SE" dirty="0"/>
              <a:t> the bus is the </a:t>
            </a:r>
            <a:r>
              <a:rPr lang="sv-SE" dirty="0" err="1"/>
              <a:t>most</a:t>
            </a:r>
            <a:r>
              <a:rPr lang="sv-SE" dirty="0"/>
              <a:t> </a:t>
            </a:r>
            <a:r>
              <a:rPr lang="sv-SE" dirty="0" err="1"/>
              <a:t>convenient</a:t>
            </a:r>
            <a:r>
              <a:rPr lang="sv-SE" dirty="0"/>
              <a:t> </a:t>
            </a:r>
            <a:r>
              <a:rPr lang="sv-SE" dirty="0" err="1"/>
              <a:t>means</a:t>
            </a:r>
            <a:r>
              <a:rPr lang="sv-SE" dirty="0"/>
              <a:t> </a:t>
            </a:r>
            <a:r>
              <a:rPr lang="sv-SE" dirty="0" err="1"/>
              <a:t>of</a:t>
            </a:r>
            <a:r>
              <a:rPr lang="sv-SE" dirty="0"/>
              <a:t> transport for </a:t>
            </a:r>
            <a:r>
              <a:rPr lang="sv-SE" dirty="0" err="1"/>
              <a:t>daily</a:t>
            </a:r>
            <a:r>
              <a:rPr lang="sv-SE" dirty="0"/>
              <a:t> </a:t>
            </a:r>
            <a:r>
              <a:rPr lang="sv-SE" dirty="0" err="1"/>
              <a:t>commutes</a:t>
            </a:r>
            <a:r>
              <a:rPr lang="sv-SE" dirty="0"/>
              <a:t>.</a:t>
            </a:r>
          </a:p>
        </p:txBody>
      </p:sp>
      <p:sp>
        <p:nvSpPr>
          <p:cNvPr id="13" name="Bild 11">
            <a:extLst>
              <a:ext uri="{FF2B5EF4-FFF2-40B4-BE49-F238E27FC236}">
                <a16:creationId xmlns:a16="http://schemas.microsoft.com/office/drawing/2014/main" id="{E2C57D1E-1C72-03D3-25BF-B8B9653ADAB4}"/>
              </a:ext>
            </a:extLst>
          </p:cNvPr>
          <p:cNvSpPr/>
          <p:nvPr/>
        </p:nvSpPr>
        <p:spPr>
          <a:xfrm>
            <a:off x="8065450" y="1360394"/>
            <a:ext cx="2223687" cy="4257207"/>
          </a:xfrm>
          <a:custGeom>
            <a:avLst/>
            <a:gdLst>
              <a:gd name="connsiteX0" fmla="*/ 397952 w 3581514"/>
              <a:gd name="connsiteY0" fmla="*/ 5065033 h 6856742"/>
              <a:gd name="connsiteX1" fmla="*/ 397952 w 3581514"/>
              <a:gd name="connsiteY1" fmla="*/ 0 h 6856742"/>
              <a:gd name="connsiteX2" fmla="*/ 596900 w 3581514"/>
              <a:gd name="connsiteY2" fmla="*/ 0 h 6856742"/>
              <a:gd name="connsiteX3" fmla="*/ 596900 w 3581514"/>
              <a:gd name="connsiteY3" fmla="*/ 5065033 h 6856742"/>
              <a:gd name="connsiteX4" fmla="*/ 1790757 w 3581514"/>
              <a:gd name="connsiteY4" fmla="*/ 6259526 h 6856742"/>
              <a:gd name="connsiteX5" fmla="*/ 2984614 w 3581514"/>
              <a:gd name="connsiteY5" fmla="*/ 5065033 h 6856742"/>
              <a:gd name="connsiteX6" fmla="*/ 2984614 w 3581514"/>
              <a:gd name="connsiteY6" fmla="*/ 0 h 6856742"/>
              <a:gd name="connsiteX7" fmla="*/ 3183562 w 3581514"/>
              <a:gd name="connsiteY7" fmla="*/ 0 h 6856742"/>
              <a:gd name="connsiteX8" fmla="*/ 3183562 w 3581514"/>
              <a:gd name="connsiteY8" fmla="*/ 5065033 h 6856742"/>
              <a:gd name="connsiteX9" fmla="*/ 1790757 w 3581514"/>
              <a:gd name="connsiteY9" fmla="*/ 6458579 h 6856742"/>
              <a:gd name="connsiteX10" fmla="*/ 397952 w 3581514"/>
              <a:gd name="connsiteY10" fmla="*/ 5065033 h 6856742"/>
              <a:gd name="connsiteX11" fmla="*/ 1790757 w 3581514"/>
              <a:gd name="connsiteY11" fmla="*/ 6060415 h 6856742"/>
              <a:gd name="connsiteX12" fmla="*/ 2785610 w 3581514"/>
              <a:gd name="connsiteY12" fmla="*/ 5064976 h 6856742"/>
              <a:gd name="connsiteX13" fmla="*/ 2785610 w 3581514"/>
              <a:gd name="connsiteY13" fmla="*/ 0 h 6856742"/>
              <a:gd name="connsiteX14" fmla="*/ 2586662 w 3581514"/>
              <a:gd name="connsiteY14" fmla="*/ 0 h 6856742"/>
              <a:gd name="connsiteX15" fmla="*/ 2586662 w 3581514"/>
              <a:gd name="connsiteY15" fmla="*/ 5065033 h 6856742"/>
              <a:gd name="connsiteX16" fmla="*/ 1790757 w 3581514"/>
              <a:gd name="connsiteY16" fmla="*/ 5861361 h 6856742"/>
              <a:gd name="connsiteX17" fmla="*/ 994852 w 3581514"/>
              <a:gd name="connsiteY17" fmla="*/ 5065033 h 6856742"/>
              <a:gd name="connsiteX18" fmla="*/ 994852 w 3581514"/>
              <a:gd name="connsiteY18" fmla="*/ 0 h 6856742"/>
              <a:gd name="connsiteX19" fmla="*/ 795905 w 3581514"/>
              <a:gd name="connsiteY19" fmla="*/ 0 h 6856742"/>
              <a:gd name="connsiteX20" fmla="*/ 795905 w 3581514"/>
              <a:gd name="connsiteY20" fmla="*/ 5065033 h 6856742"/>
              <a:gd name="connsiteX21" fmla="*/ 1790757 w 3581514"/>
              <a:gd name="connsiteY21" fmla="*/ 6060472 h 6856742"/>
              <a:gd name="connsiteX22" fmla="*/ 1790757 w 3581514"/>
              <a:gd name="connsiteY22" fmla="*/ 5662308 h 6856742"/>
              <a:gd name="connsiteX23" fmla="*/ 2387714 w 3581514"/>
              <a:gd name="connsiteY23" fmla="*/ 5065033 h 6856742"/>
              <a:gd name="connsiteX24" fmla="*/ 2387714 w 3581514"/>
              <a:gd name="connsiteY24" fmla="*/ 0 h 6856742"/>
              <a:gd name="connsiteX25" fmla="*/ 2188767 w 3581514"/>
              <a:gd name="connsiteY25" fmla="*/ 0 h 6856742"/>
              <a:gd name="connsiteX26" fmla="*/ 2188767 w 3581514"/>
              <a:gd name="connsiteY26" fmla="*/ 5065033 h 6856742"/>
              <a:gd name="connsiteX27" fmla="*/ 1790814 w 3581514"/>
              <a:gd name="connsiteY27" fmla="*/ 5463255 h 6856742"/>
              <a:gd name="connsiteX28" fmla="*/ 1392862 w 3581514"/>
              <a:gd name="connsiteY28" fmla="*/ 5065033 h 6856742"/>
              <a:gd name="connsiteX29" fmla="*/ 1392862 w 3581514"/>
              <a:gd name="connsiteY29" fmla="*/ 0 h 6856742"/>
              <a:gd name="connsiteX30" fmla="*/ 1193914 w 3581514"/>
              <a:gd name="connsiteY30" fmla="*/ 0 h 6856742"/>
              <a:gd name="connsiteX31" fmla="*/ 1193914 w 3581514"/>
              <a:gd name="connsiteY31" fmla="*/ 5065033 h 6856742"/>
              <a:gd name="connsiteX32" fmla="*/ 1790871 w 3581514"/>
              <a:gd name="connsiteY32" fmla="*/ 5662308 h 6856742"/>
              <a:gd name="connsiteX33" fmla="*/ 3382510 w 3581514"/>
              <a:gd name="connsiteY33" fmla="*/ 0 h 6856742"/>
              <a:gd name="connsiteX34" fmla="*/ 3382510 w 3581514"/>
              <a:gd name="connsiteY34" fmla="*/ 5065033 h 6856742"/>
              <a:gd name="connsiteX35" fmla="*/ 1790757 w 3581514"/>
              <a:gd name="connsiteY35" fmla="*/ 6657689 h 6856742"/>
              <a:gd name="connsiteX36" fmla="*/ 198948 w 3581514"/>
              <a:gd name="connsiteY36" fmla="*/ 5065033 h 6856742"/>
              <a:gd name="connsiteX37" fmla="*/ 198948 w 3581514"/>
              <a:gd name="connsiteY37" fmla="*/ 0 h 6856742"/>
              <a:gd name="connsiteX38" fmla="*/ 0 w 3581514"/>
              <a:gd name="connsiteY38" fmla="*/ 0 h 6856742"/>
              <a:gd name="connsiteX39" fmla="*/ 0 w 3581514"/>
              <a:gd name="connsiteY39" fmla="*/ 5065033 h 6856742"/>
              <a:gd name="connsiteX40" fmla="*/ 1790757 w 3581514"/>
              <a:gd name="connsiteY40" fmla="*/ 6856743 h 6856742"/>
              <a:gd name="connsiteX41" fmla="*/ 1790757 w 3581514"/>
              <a:gd name="connsiteY41" fmla="*/ 6856743 h 6856742"/>
              <a:gd name="connsiteX42" fmla="*/ 3581514 w 3581514"/>
              <a:gd name="connsiteY42" fmla="*/ 5065033 h 6856742"/>
              <a:gd name="connsiteX43" fmla="*/ 3581514 w 3581514"/>
              <a:gd name="connsiteY43" fmla="*/ 0 h 6856742"/>
              <a:gd name="connsiteX44" fmla="*/ 3382567 w 3581514"/>
              <a:gd name="connsiteY44" fmla="*/ 0 h 6856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581514" h="6856742">
                <a:moveTo>
                  <a:pt x="397952" y="5065033"/>
                </a:moveTo>
                <a:lnTo>
                  <a:pt x="397952" y="0"/>
                </a:lnTo>
                <a:lnTo>
                  <a:pt x="596900" y="0"/>
                </a:lnTo>
                <a:lnTo>
                  <a:pt x="596900" y="5065033"/>
                </a:lnTo>
                <a:cubicBezTo>
                  <a:pt x="596900" y="5723687"/>
                  <a:pt x="1132454" y="6259526"/>
                  <a:pt x="1790757" y="6259526"/>
                </a:cubicBezTo>
                <a:cubicBezTo>
                  <a:pt x="2449061" y="6259526"/>
                  <a:pt x="2984614" y="5723687"/>
                  <a:pt x="2984614" y="5065033"/>
                </a:cubicBezTo>
                <a:lnTo>
                  <a:pt x="2984614" y="0"/>
                </a:lnTo>
                <a:lnTo>
                  <a:pt x="3183562" y="0"/>
                </a:lnTo>
                <a:lnTo>
                  <a:pt x="3183562" y="5065033"/>
                </a:lnTo>
                <a:cubicBezTo>
                  <a:pt x="3183562" y="5833415"/>
                  <a:pt x="2558730" y="6458579"/>
                  <a:pt x="1790757" y="6458579"/>
                </a:cubicBezTo>
                <a:cubicBezTo>
                  <a:pt x="1022784" y="6458579"/>
                  <a:pt x="397952" y="5833415"/>
                  <a:pt x="397952" y="5065033"/>
                </a:cubicBezTo>
                <a:close/>
                <a:moveTo>
                  <a:pt x="1790757" y="6060415"/>
                </a:moveTo>
                <a:cubicBezTo>
                  <a:pt x="2339334" y="6060415"/>
                  <a:pt x="2785610" y="5613845"/>
                  <a:pt x="2785610" y="5064976"/>
                </a:cubicBezTo>
                <a:lnTo>
                  <a:pt x="2785610" y="0"/>
                </a:lnTo>
                <a:lnTo>
                  <a:pt x="2586662" y="0"/>
                </a:lnTo>
                <a:lnTo>
                  <a:pt x="2586662" y="5065033"/>
                </a:lnTo>
                <a:cubicBezTo>
                  <a:pt x="2586662" y="5504117"/>
                  <a:pt x="2229607" y="5861361"/>
                  <a:pt x="1790757" y="5861361"/>
                </a:cubicBezTo>
                <a:cubicBezTo>
                  <a:pt x="1351907" y="5861361"/>
                  <a:pt x="994852" y="5504117"/>
                  <a:pt x="994852" y="5065033"/>
                </a:cubicBezTo>
                <a:lnTo>
                  <a:pt x="994852" y="0"/>
                </a:lnTo>
                <a:lnTo>
                  <a:pt x="795905" y="0"/>
                </a:lnTo>
                <a:lnTo>
                  <a:pt x="795905" y="5065033"/>
                </a:lnTo>
                <a:cubicBezTo>
                  <a:pt x="795905" y="5613902"/>
                  <a:pt x="1242180" y="6060472"/>
                  <a:pt x="1790757" y="6060472"/>
                </a:cubicBezTo>
                <a:close/>
                <a:moveTo>
                  <a:pt x="1790757" y="5662308"/>
                </a:moveTo>
                <a:cubicBezTo>
                  <a:pt x="2119881" y="5662308"/>
                  <a:pt x="2387714" y="5394389"/>
                  <a:pt x="2387714" y="5065033"/>
                </a:cubicBezTo>
                <a:lnTo>
                  <a:pt x="2387714" y="0"/>
                </a:lnTo>
                <a:lnTo>
                  <a:pt x="2188767" y="0"/>
                </a:lnTo>
                <a:lnTo>
                  <a:pt x="2188767" y="5065033"/>
                </a:lnTo>
                <a:cubicBezTo>
                  <a:pt x="2188767" y="5284604"/>
                  <a:pt x="2010211" y="5463255"/>
                  <a:pt x="1790814" y="5463255"/>
                </a:cubicBezTo>
                <a:cubicBezTo>
                  <a:pt x="1571418" y="5463255"/>
                  <a:pt x="1392862" y="5284604"/>
                  <a:pt x="1392862" y="5065033"/>
                </a:cubicBezTo>
                <a:lnTo>
                  <a:pt x="1392862" y="0"/>
                </a:lnTo>
                <a:lnTo>
                  <a:pt x="1193914" y="0"/>
                </a:lnTo>
                <a:lnTo>
                  <a:pt x="1193914" y="5065033"/>
                </a:lnTo>
                <a:cubicBezTo>
                  <a:pt x="1193914" y="5394332"/>
                  <a:pt x="1461691" y="5662308"/>
                  <a:pt x="1790871" y="5662308"/>
                </a:cubicBezTo>
                <a:close/>
                <a:moveTo>
                  <a:pt x="3382510" y="0"/>
                </a:moveTo>
                <a:lnTo>
                  <a:pt x="3382510" y="5065033"/>
                </a:lnTo>
                <a:cubicBezTo>
                  <a:pt x="3382510" y="5943201"/>
                  <a:pt x="2668457" y="6657689"/>
                  <a:pt x="1790757" y="6657689"/>
                </a:cubicBezTo>
                <a:cubicBezTo>
                  <a:pt x="913057" y="6657689"/>
                  <a:pt x="198948" y="5943201"/>
                  <a:pt x="198948" y="5065033"/>
                </a:cubicBezTo>
                <a:lnTo>
                  <a:pt x="198948" y="0"/>
                </a:lnTo>
                <a:lnTo>
                  <a:pt x="0" y="0"/>
                </a:lnTo>
                <a:lnTo>
                  <a:pt x="0" y="5065033"/>
                </a:lnTo>
                <a:cubicBezTo>
                  <a:pt x="0" y="6054586"/>
                  <a:pt x="801731" y="6856743"/>
                  <a:pt x="1790757" y="6856743"/>
                </a:cubicBezTo>
                <a:lnTo>
                  <a:pt x="1790757" y="6856743"/>
                </a:lnTo>
                <a:cubicBezTo>
                  <a:pt x="2779783" y="6856743"/>
                  <a:pt x="3581514" y="6054586"/>
                  <a:pt x="3581514" y="5065033"/>
                </a:cubicBezTo>
                <a:lnTo>
                  <a:pt x="3581514" y="0"/>
                </a:lnTo>
                <a:lnTo>
                  <a:pt x="3382567" y="0"/>
                </a:lnTo>
                <a:close/>
              </a:path>
            </a:pathLst>
          </a:custGeom>
          <a:solidFill>
            <a:schemeClr val="tx1"/>
          </a:solidFill>
          <a:ln w="5712" cap="flat">
            <a:noFill/>
            <a:prstDash val="solid"/>
            <a:miter/>
          </a:ln>
        </p:spPr>
        <p:txBody>
          <a:bodyPr rtlCol="0" anchor="ctr"/>
          <a:lstStyle/>
          <a:p>
            <a:endParaRPr lang="sv-SE"/>
          </a:p>
        </p:txBody>
      </p:sp>
    </p:spTree>
    <p:extLst>
      <p:ext uri="{BB962C8B-B14F-4D97-AF65-F5344CB8AC3E}">
        <p14:creationId xmlns:p14="http://schemas.microsoft.com/office/powerpoint/2010/main" val="33612333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173EFC5-A807-4130-8689-9CA0E92C6E08}"/>
              </a:ext>
            </a:extLst>
          </p:cNvPr>
          <p:cNvSpPr>
            <a:spLocks noGrp="1"/>
          </p:cNvSpPr>
          <p:nvPr>
            <p:ph type="ctrTitle"/>
          </p:nvPr>
        </p:nvSpPr>
        <p:spPr>
          <a:xfrm>
            <a:off x="695325" y="692150"/>
            <a:ext cx="5400676" cy="1843232"/>
          </a:xfrm>
        </p:spPr>
        <p:txBody>
          <a:bodyPr/>
          <a:lstStyle/>
          <a:p>
            <a:r>
              <a:rPr lang="sv-SE" dirty="0" err="1"/>
              <a:t>Safety</a:t>
            </a:r>
            <a:br>
              <a:rPr lang="sv-SE" dirty="0"/>
            </a:br>
            <a:r>
              <a:rPr lang="sv-SE" dirty="0"/>
              <a:t>for All</a:t>
            </a:r>
          </a:p>
        </p:txBody>
      </p:sp>
      <p:sp>
        <p:nvSpPr>
          <p:cNvPr id="8" name="Underrubrik 7">
            <a:extLst>
              <a:ext uri="{FF2B5EF4-FFF2-40B4-BE49-F238E27FC236}">
                <a16:creationId xmlns:a16="http://schemas.microsoft.com/office/drawing/2014/main" id="{2B1AA1BD-73C1-D313-6CEA-620959A7ACBD}"/>
              </a:ext>
            </a:extLst>
          </p:cNvPr>
          <p:cNvSpPr>
            <a:spLocks noGrp="1"/>
          </p:cNvSpPr>
          <p:nvPr>
            <p:ph type="subTitle" idx="1"/>
          </p:nvPr>
        </p:nvSpPr>
        <p:spPr>
          <a:xfrm>
            <a:off x="695325" y="2926080"/>
            <a:ext cx="5400675" cy="3239769"/>
          </a:xfrm>
        </p:spPr>
        <p:txBody>
          <a:bodyPr/>
          <a:lstStyle/>
          <a:p>
            <a:r>
              <a:rPr lang="en-US" dirty="0"/>
              <a:t>One of Sweden’s largest cities that does not have vulnerable residential areas impacted by criminal activity.</a:t>
            </a:r>
            <a:endParaRPr lang="sv-SE" dirty="0"/>
          </a:p>
        </p:txBody>
      </p:sp>
      <p:pic>
        <p:nvPicPr>
          <p:cNvPr id="5" name="Platshållare för bild 4">
            <a:extLst>
              <a:ext uri="{FF2B5EF4-FFF2-40B4-BE49-F238E27FC236}">
                <a16:creationId xmlns:a16="http://schemas.microsoft.com/office/drawing/2014/main" id="{0192C9AB-BCFE-51C5-CCA9-62398BB40832}"/>
              </a:ext>
            </a:extLst>
          </p:cNvPr>
          <p:cNvPicPr>
            <a:picLocks noGrp="1" noChangeAspect="1"/>
          </p:cNvPicPr>
          <p:nvPr>
            <p:ph type="pic" sz="quarter" idx="11"/>
          </p:nvPr>
        </p:nvPicPr>
        <p:blipFill>
          <a:blip r:embed="rId3"/>
          <a:srcRect l="37207" t="15849" r="21358"/>
          <a:stretch>
            <a:fillRect/>
          </a:stretch>
        </p:blipFill>
        <p:spPr>
          <a:xfrm>
            <a:off x="6096000" y="0"/>
            <a:ext cx="6096000" cy="6858000"/>
          </a:xfrm>
        </p:spPr>
      </p:pic>
    </p:spTree>
    <p:extLst>
      <p:ext uri="{BB962C8B-B14F-4D97-AF65-F5344CB8AC3E}">
        <p14:creationId xmlns:p14="http://schemas.microsoft.com/office/powerpoint/2010/main" val="3175525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9C3CE79-2BA6-72D6-7D36-A4B05CC19109}"/>
              </a:ext>
            </a:extLst>
          </p:cNvPr>
          <p:cNvSpPr>
            <a:spLocks noGrp="1"/>
          </p:cNvSpPr>
          <p:nvPr>
            <p:ph type="ctrTitle"/>
          </p:nvPr>
        </p:nvSpPr>
        <p:spPr>
          <a:xfrm>
            <a:off x="6096000" y="692150"/>
            <a:ext cx="5400675" cy="1843232"/>
          </a:xfrm>
        </p:spPr>
        <p:txBody>
          <a:bodyPr/>
          <a:lstStyle/>
          <a:p>
            <a:r>
              <a:rPr lang="sv-SE" dirty="0"/>
              <a:t>ALL OF UMEÅ WILL THRIVE</a:t>
            </a:r>
          </a:p>
        </p:txBody>
      </p:sp>
      <p:pic>
        <p:nvPicPr>
          <p:cNvPr id="5" name="Platshållare för bild 4">
            <a:extLst>
              <a:ext uri="{FF2B5EF4-FFF2-40B4-BE49-F238E27FC236}">
                <a16:creationId xmlns:a16="http://schemas.microsoft.com/office/drawing/2014/main" id="{3F3F2973-364E-852C-D994-BDC580B6B1C5}"/>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l="16667" r="16667"/>
          <a:stretch/>
        </p:blipFill>
        <p:spPr>
          <a:xfrm>
            <a:off x="0" y="0"/>
            <a:ext cx="6096000" cy="6858000"/>
          </a:xfrm>
        </p:spPr>
      </p:pic>
      <p:sp>
        <p:nvSpPr>
          <p:cNvPr id="3" name="Underrubrik 2">
            <a:extLst>
              <a:ext uri="{FF2B5EF4-FFF2-40B4-BE49-F238E27FC236}">
                <a16:creationId xmlns:a16="http://schemas.microsoft.com/office/drawing/2014/main" id="{8661222E-B936-F313-65BA-6FB8752995FE}"/>
              </a:ext>
            </a:extLst>
          </p:cNvPr>
          <p:cNvSpPr>
            <a:spLocks noGrp="1"/>
          </p:cNvSpPr>
          <p:nvPr>
            <p:ph type="body" sz="quarter" idx="11"/>
          </p:nvPr>
        </p:nvSpPr>
        <p:spPr>
          <a:xfrm>
            <a:off x="6096000" y="2938463"/>
            <a:ext cx="5400675" cy="3227387"/>
          </a:xfrm>
        </p:spPr>
        <p:txBody>
          <a:bodyPr/>
          <a:lstStyle/>
          <a:p>
            <a:r>
              <a:rPr lang="sv-SE" dirty="0"/>
              <a:t>The countryside and city </a:t>
            </a:r>
            <a:r>
              <a:rPr lang="sv-SE" dirty="0" err="1"/>
              <a:t>are</a:t>
            </a:r>
            <a:r>
              <a:rPr lang="sv-SE" dirty="0"/>
              <a:t> </a:t>
            </a:r>
            <a:r>
              <a:rPr lang="sv-SE" dirty="0" err="1"/>
              <a:t>growing</a:t>
            </a:r>
            <a:r>
              <a:rPr lang="sv-SE" dirty="0"/>
              <a:t> at the same </a:t>
            </a:r>
            <a:r>
              <a:rPr lang="sv-SE" dirty="0" err="1"/>
              <a:t>pace</a:t>
            </a:r>
            <a:r>
              <a:rPr lang="sv-SE" dirty="0"/>
              <a:t>. </a:t>
            </a:r>
            <a:r>
              <a:rPr lang="sv-SE" dirty="0" err="1"/>
              <a:t>One</a:t>
            </a:r>
            <a:r>
              <a:rPr lang="sv-SE" dirty="0"/>
              <a:t> in </a:t>
            </a:r>
            <a:r>
              <a:rPr lang="sv-SE" dirty="0" err="1"/>
              <a:t>three</a:t>
            </a:r>
            <a:r>
              <a:rPr lang="sv-SE" dirty="0"/>
              <a:t> </a:t>
            </a:r>
            <a:r>
              <a:rPr lang="sv-SE" dirty="0" err="1"/>
              <a:t>people</a:t>
            </a:r>
            <a:r>
              <a:rPr lang="sv-SE" dirty="0"/>
              <a:t> in Umeå live </a:t>
            </a:r>
            <a:r>
              <a:rPr lang="sv-SE" dirty="0" err="1"/>
              <a:t>outside</a:t>
            </a:r>
            <a:r>
              <a:rPr lang="sv-SE" dirty="0"/>
              <a:t> the city.</a:t>
            </a:r>
          </a:p>
        </p:txBody>
      </p:sp>
    </p:spTree>
    <p:extLst>
      <p:ext uri="{BB962C8B-B14F-4D97-AF65-F5344CB8AC3E}">
        <p14:creationId xmlns:p14="http://schemas.microsoft.com/office/powerpoint/2010/main" val="19226921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698933B-1327-4AAA-3210-F7F669EB2EF4}"/>
              </a:ext>
            </a:extLst>
          </p:cNvPr>
          <p:cNvSpPr>
            <a:spLocks noGrp="1"/>
          </p:cNvSpPr>
          <p:nvPr>
            <p:ph type="ctrTitle"/>
          </p:nvPr>
        </p:nvSpPr>
        <p:spPr>
          <a:xfrm>
            <a:off x="6096000" y="692150"/>
            <a:ext cx="5400675" cy="1843232"/>
          </a:xfrm>
        </p:spPr>
        <p:txBody>
          <a:bodyPr/>
          <a:lstStyle/>
          <a:p>
            <a:r>
              <a:rPr lang="sv-SE" dirty="0"/>
              <a:t>EQUALITY </a:t>
            </a:r>
            <a:br>
              <a:rPr lang="sv-SE" dirty="0"/>
            </a:br>
            <a:r>
              <a:rPr lang="sv-SE" dirty="0"/>
              <a:t>FOR REAL</a:t>
            </a:r>
          </a:p>
        </p:txBody>
      </p:sp>
      <p:pic>
        <p:nvPicPr>
          <p:cNvPr id="6" name="Platshållare för bild 5">
            <a:extLst>
              <a:ext uri="{FF2B5EF4-FFF2-40B4-BE49-F238E27FC236}">
                <a16:creationId xmlns:a16="http://schemas.microsoft.com/office/drawing/2014/main" id="{52592DB9-7481-9136-34AD-72C789375D94}"/>
              </a:ext>
            </a:extLst>
          </p:cNvPr>
          <p:cNvPicPr>
            <a:picLocks noGrp="1" noChangeAspect="1"/>
          </p:cNvPicPr>
          <p:nvPr>
            <p:ph type="pic" sz="quarter" idx="10"/>
          </p:nvPr>
        </p:nvPicPr>
        <p:blipFill>
          <a:blip r:embed="rId3"/>
          <a:srcRect l="20370" r="20370"/>
          <a:stretch/>
        </p:blipFill>
        <p:spPr>
          <a:xfrm>
            <a:off x="0" y="0"/>
            <a:ext cx="6096000" cy="6858000"/>
          </a:xfrm>
        </p:spPr>
      </p:pic>
      <p:sp>
        <p:nvSpPr>
          <p:cNvPr id="3" name="Underrubrik 2">
            <a:extLst>
              <a:ext uri="{FF2B5EF4-FFF2-40B4-BE49-F238E27FC236}">
                <a16:creationId xmlns:a16="http://schemas.microsoft.com/office/drawing/2014/main" id="{09875072-F9F4-2DD9-124E-DA114C63BDC6}"/>
              </a:ext>
            </a:extLst>
          </p:cNvPr>
          <p:cNvSpPr>
            <a:spLocks noGrp="1"/>
          </p:cNvSpPr>
          <p:nvPr>
            <p:ph type="body" sz="quarter" idx="11"/>
          </p:nvPr>
        </p:nvSpPr>
        <p:spPr>
          <a:xfrm>
            <a:off x="6096000" y="2938463"/>
            <a:ext cx="5400675" cy="3227387"/>
          </a:xfrm>
        </p:spPr>
        <p:txBody>
          <a:bodyPr>
            <a:normAutofit/>
          </a:bodyPr>
          <a:lstStyle/>
          <a:p>
            <a:r>
              <a:rPr lang="sv-SE" dirty="0"/>
              <a:t>30 </a:t>
            </a:r>
            <a:r>
              <a:rPr lang="sv-SE" dirty="0" err="1"/>
              <a:t>years</a:t>
            </a:r>
            <a:r>
              <a:rPr lang="sv-SE" dirty="0"/>
              <a:t> of </a:t>
            </a:r>
            <a:r>
              <a:rPr lang="sv-SE" dirty="0" err="1"/>
              <a:t>strategic</a:t>
            </a:r>
            <a:r>
              <a:rPr lang="sv-SE" dirty="0"/>
              <a:t> </a:t>
            </a:r>
            <a:r>
              <a:rPr lang="sv-SE" dirty="0" err="1"/>
              <a:t>work</a:t>
            </a:r>
            <a:r>
              <a:rPr lang="sv-SE" dirty="0"/>
              <a:t> </a:t>
            </a:r>
            <a:r>
              <a:rPr lang="sv-SE" dirty="0" err="1"/>
              <a:t>towards</a:t>
            </a:r>
            <a:r>
              <a:rPr lang="sv-SE" dirty="0"/>
              <a:t> gender </a:t>
            </a:r>
            <a:r>
              <a:rPr lang="sv-SE" dirty="0" err="1"/>
              <a:t>equality</a:t>
            </a:r>
            <a:r>
              <a:rPr lang="sv-SE" dirty="0"/>
              <a:t> </a:t>
            </a:r>
            <a:r>
              <a:rPr lang="sv-SE" dirty="0" err="1"/>
              <a:t>have</a:t>
            </a:r>
            <a:r>
              <a:rPr lang="sv-SE" dirty="0"/>
              <a:t> </a:t>
            </a:r>
            <a:r>
              <a:rPr lang="sv-SE" dirty="0" err="1"/>
              <a:t>resulted</a:t>
            </a:r>
            <a:r>
              <a:rPr lang="sv-SE" dirty="0"/>
              <a:t> in a city </a:t>
            </a:r>
            <a:r>
              <a:rPr lang="sv-SE" dirty="0" err="1"/>
              <a:t>with</a:t>
            </a:r>
            <a:r>
              <a:rPr lang="sv-SE" dirty="0"/>
              <a:t> </a:t>
            </a:r>
            <a:r>
              <a:rPr lang="sv-SE" dirty="0" err="1"/>
              <a:t>high</a:t>
            </a:r>
            <a:r>
              <a:rPr lang="sv-SE" dirty="0"/>
              <a:t> </a:t>
            </a:r>
            <a:r>
              <a:rPr lang="sv-SE" dirty="0" err="1"/>
              <a:t>levels</a:t>
            </a:r>
            <a:r>
              <a:rPr lang="sv-SE" dirty="0"/>
              <a:t> of </a:t>
            </a:r>
            <a:r>
              <a:rPr lang="sv-SE" dirty="0" err="1"/>
              <a:t>safety</a:t>
            </a:r>
            <a:r>
              <a:rPr lang="sv-SE" dirty="0"/>
              <a:t>, trust, and </a:t>
            </a:r>
            <a:r>
              <a:rPr lang="sv-SE" dirty="0" err="1"/>
              <a:t>well-being</a:t>
            </a:r>
            <a:r>
              <a:rPr lang="sv-SE" dirty="0"/>
              <a:t>.</a:t>
            </a:r>
          </a:p>
          <a:p>
            <a:endParaRPr lang="sv-SE" dirty="0"/>
          </a:p>
          <a:p>
            <a:r>
              <a:rPr lang="sv-SE" dirty="0"/>
              <a:t>The EU </a:t>
            </a:r>
            <a:r>
              <a:rPr lang="sv-SE" dirty="0" err="1"/>
              <a:t>highlights</a:t>
            </a:r>
            <a:r>
              <a:rPr lang="sv-SE" dirty="0"/>
              <a:t> </a:t>
            </a:r>
            <a:r>
              <a:rPr lang="sv-SE" dirty="0" err="1"/>
              <a:t>Umeå’s</a:t>
            </a:r>
            <a:r>
              <a:rPr lang="sv-SE" dirty="0"/>
              <a:t> approach as a </a:t>
            </a:r>
            <a:r>
              <a:rPr lang="sv-SE" dirty="0" err="1"/>
              <a:t>model</a:t>
            </a:r>
            <a:r>
              <a:rPr lang="sv-SE" dirty="0"/>
              <a:t> for gender </a:t>
            </a:r>
            <a:r>
              <a:rPr lang="sv-SE" dirty="0" err="1"/>
              <a:t>equality</a:t>
            </a:r>
            <a:r>
              <a:rPr lang="sv-SE" dirty="0"/>
              <a:t> </a:t>
            </a:r>
            <a:r>
              <a:rPr lang="sv-SE" dirty="0" err="1"/>
              <a:t>across</a:t>
            </a:r>
            <a:r>
              <a:rPr lang="sv-SE" dirty="0"/>
              <a:t> </a:t>
            </a:r>
            <a:r>
              <a:rPr lang="sv-SE" dirty="0" err="1"/>
              <a:t>Europe</a:t>
            </a:r>
            <a:r>
              <a:rPr lang="sv-SE" dirty="0"/>
              <a:t>.</a:t>
            </a:r>
          </a:p>
        </p:txBody>
      </p:sp>
    </p:spTree>
    <p:extLst>
      <p:ext uri="{BB962C8B-B14F-4D97-AF65-F5344CB8AC3E}">
        <p14:creationId xmlns:p14="http://schemas.microsoft.com/office/powerpoint/2010/main" val="33404267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ubrik 10">
            <a:extLst>
              <a:ext uri="{FF2B5EF4-FFF2-40B4-BE49-F238E27FC236}">
                <a16:creationId xmlns:a16="http://schemas.microsoft.com/office/drawing/2014/main" id="{5BDD46B8-36D7-AD55-8154-2F7D23EE2271}"/>
              </a:ext>
            </a:extLst>
          </p:cNvPr>
          <p:cNvSpPr>
            <a:spLocks noGrp="1"/>
          </p:cNvSpPr>
          <p:nvPr>
            <p:ph type="ctrTitle"/>
          </p:nvPr>
        </p:nvSpPr>
        <p:spPr/>
        <p:txBody>
          <a:bodyPr/>
          <a:lstStyle/>
          <a:p>
            <a:r>
              <a:rPr lang="en-US" dirty="0"/>
              <a:t>Diverse</a:t>
            </a:r>
            <a:br>
              <a:rPr lang="en-US" dirty="0"/>
            </a:br>
            <a:r>
              <a:rPr lang="en-US" dirty="0"/>
              <a:t>Expertise</a:t>
            </a:r>
            <a:endParaRPr lang="sv-SE" dirty="0"/>
          </a:p>
        </p:txBody>
      </p:sp>
      <p:sp>
        <p:nvSpPr>
          <p:cNvPr id="5" name="Underrubrik 4">
            <a:extLst>
              <a:ext uri="{FF2B5EF4-FFF2-40B4-BE49-F238E27FC236}">
                <a16:creationId xmlns:a16="http://schemas.microsoft.com/office/drawing/2014/main" id="{CD55E079-0396-766A-FD1F-BEF98298B589}"/>
              </a:ext>
            </a:extLst>
          </p:cNvPr>
          <p:cNvSpPr>
            <a:spLocks noGrp="1"/>
          </p:cNvSpPr>
          <p:nvPr>
            <p:ph type="subTitle" idx="1"/>
          </p:nvPr>
        </p:nvSpPr>
        <p:spPr/>
        <p:txBody>
          <a:bodyPr/>
          <a:lstStyle/>
          <a:p>
            <a:r>
              <a:rPr lang="en-US" dirty="0"/>
              <a:t>Broad labor market, with access to skilled labor from two universities, several folk high schools and higher vocational education programs, as well as specialized secondary schools. </a:t>
            </a:r>
            <a:endParaRPr lang="sv-SE" dirty="0"/>
          </a:p>
        </p:txBody>
      </p:sp>
    </p:spTree>
    <p:extLst>
      <p:ext uri="{BB962C8B-B14F-4D97-AF65-F5344CB8AC3E}">
        <p14:creationId xmlns:p14="http://schemas.microsoft.com/office/powerpoint/2010/main" val="36227801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1C31FB7-2F64-3C08-BAF2-263814594A55}"/>
              </a:ext>
            </a:extLst>
          </p:cNvPr>
          <p:cNvSpPr>
            <a:spLocks noGrp="1"/>
          </p:cNvSpPr>
          <p:nvPr>
            <p:ph type="ctrTitle"/>
          </p:nvPr>
        </p:nvSpPr>
        <p:spPr>
          <a:xfrm>
            <a:off x="6096000" y="692150"/>
            <a:ext cx="5806190" cy="1843088"/>
          </a:xfrm>
        </p:spPr>
        <p:txBody>
          <a:bodyPr/>
          <a:lstStyle/>
          <a:p>
            <a:pPr>
              <a:lnSpc>
                <a:spcPts val="6800"/>
              </a:lnSpc>
            </a:pPr>
            <a:r>
              <a:rPr lang="sv-SE" sz="6800" dirty="0"/>
              <a:t>WELL-EDUCATED POPULATION</a:t>
            </a:r>
          </a:p>
        </p:txBody>
      </p:sp>
      <p:pic>
        <p:nvPicPr>
          <p:cNvPr id="5" name="Platshållare för bild 4">
            <a:extLst>
              <a:ext uri="{FF2B5EF4-FFF2-40B4-BE49-F238E27FC236}">
                <a16:creationId xmlns:a16="http://schemas.microsoft.com/office/drawing/2014/main" id="{FCDF187A-9B71-8FB6-0F0A-387D8274C253}"/>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l="16636" r="16636"/>
          <a:stretch/>
        </p:blipFill>
        <p:spPr>
          <a:xfrm>
            <a:off x="0" y="0"/>
            <a:ext cx="6096000" cy="6858000"/>
          </a:xfrm>
        </p:spPr>
      </p:pic>
      <p:sp>
        <p:nvSpPr>
          <p:cNvPr id="3" name="Underrubrik 2">
            <a:extLst>
              <a:ext uri="{FF2B5EF4-FFF2-40B4-BE49-F238E27FC236}">
                <a16:creationId xmlns:a16="http://schemas.microsoft.com/office/drawing/2014/main" id="{1C4065DD-A3C8-AAA6-A807-B7D3F6E94972}"/>
              </a:ext>
            </a:extLst>
          </p:cNvPr>
          <p:cNvSpPr>
            <a:spLocks noGrp="1"/>
          </p:cNvSpPr>
          <p:nvPr>
            <p:ph type="body" sz="quarter" idx="11"/>
          </p:nvPr>
        </p:nvSpPr>
        <p:spPr>
          <a:xfrm>
            <a:off x="6096000" y="2938463"/>
            <a:ext cx="5400675" cy="3227387"/>
          </a:xfrm>
        </p:spPr>
        <p:txBody>
          <a:bodyPr/>
          <a:lstStyle/>
          <a:p>
            <a:r>
              <a:rPr lang="sv-SE" dirty="0"/>
              <a:t>Over 50 % of the population </a:t>
            </a:r>
            <a:r>
              <a:rPr lang="sv-SE" dirty="0" err="1"/>
              <a:t>hold</a:t>
            </a:r>
            <a:r>
              <a:rPr lang="sv-SE" dirty="0"/>
              <a:t> a </a:t>
            </a:r>
            <a:r>
              <a:rPr lang="sv-SE" dirty="0" err="1"/>
              <a:t>university</a:t>
            </a:r>
            <a:r>
              <a:rPr lang="sv-SE" dirty="0"/>
              <a:t> </a:t>
            </a:r>
            <a:r>
              <a:rPr lang="sv-SE" dirty="0" err="1"/>
              <a:t>degree</a:t>
            </a:r>
            <a:r>
              <a:rPr lang="sv-SE" dirty="0"/>
              <a:t>, and </a:t>
            </a:r>
            <a:r>
              <a:rPr lang="sv-SE" dirty="0" err="1"/>
              <a:t>nearly</a:t>
            </a:r>
            <a:r>
              <a:rPr lang="sv-SE" dirty="0"/>
              <a:t> 90 % </a:t>
            </a:r>
            <a:r>
              <a:rPr lang="sv-SE" dirty="0" err="1"/>
              <a:t>have</a:t>
            </a:r>
            <a:r>
              <a:rPr lang="sv-SE" dirty="0"/>
              <a:t> </a:t>
            </a:r>
            <a:r>
              <a:rPr lang="sv-SE" dirty="0" err="1"/>
              <a:t>completed</a:t>
            </a:r>
            <a:r>
              <a:rPr lang="sv-SE" dirty="0"/>
              <a:t> </a:t>
            </a:r>
            <a:r>
              <a:rPr lang="sv-SE" dirty="0" err="1"/>
              <a:t>upper</a:t>
            </a:r>
            <a:r>
              <a:rPr lang="sv-SE" dirty="0"/>
              <a:t> </a:t>
            </a:r>
            <a:r>
              <a:rPr lang="sv-SE" dirty="0" err="1"/>
              <a:t>secondary</a:t>
            </a:r>
            <a:r>
              <a:rPr lang="sv-SE" dirty="0"/>
              <a:t> </a:t>
            </a:r>
            <a:r>
              <a:rPr lang="sv-SE" dirty="0" err="1"/>
              <a:t>education</a:t>
            </a:r>
            <a:r>
              <a:rPr lang="sv-SE" dirty="0"/>
              <a:t> or </a:t>
            </a:r>
            <a:r>
              <a:rPr lang="sv-SE" dirty="0" err="1"/>
              <a:t>higher</a:t>
            </a:r>
            <a:r>
              <a:rPr lang="sv-SE" dirty="0"/>
              <a:t>.</a:t>
            </a:r>
          </a:p>
        </p:txBody>
      </p:sp>
    </p:spTree>
    <p:extLst>
      <p:ext uri="{BB962C8B-B14F-4D97-AF65-F5344CB8AC3E}">
        <p14:creationId xmlns:p14="http://schemas.microsoft.com/office/powerpoint/2010/main" val="10979913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30961B4-FB2C-A011-D3D6-286A3525CFE7}"/>
              </a:ext>
            </a:extLst>
          </p:cNvPr>
          <p:cNvSpPr>
            <a:spLocks noGrp="1"/>
          </p:cNvSpPr>
          <p:nvPr>
            <p:ph type="ctrTitle"/>
          </p:nvPr>
        </p:nvSpPr>
        <p:spPr/>
        <p:txBody>
          <a:bodyPr/>
          <a:lstStyle/>
          <a:p>
            <a:r>
              <a:rPr lang="sv-SE" dirty="0" err="1"/>
              <a:t>Achieving</a:t>
            </a:r>
            <a:r>
              <a:rPr lang="sv-SE" dirty="0"/>
              <a:t> </a:t>
            </a:r>
            <a:r>
              <a:rPr lang="sv-SE" dirty="0" err="1"/>
              <a:t>more</a:t>
            </a:r>
            <a:r>
              <a:rPr lang="sv-SE" dirty="0"/>
              <a:t> </a:t>
            </a:r>
            <a:r>
              <a:rPr lang="sv-SE" dirty="0" err="1"/>
              <a:t>together</a:t>
            </a:r>
            <a:endParaRPr lang="sv-SE" dirty="0"/>
          </a:p>
        </p:txBody>
      </p:sp>
      <p:sp>
        <p:nvSpPr>
          <p:cNvPr id="3" name="Underrubrik 2">
            <a:extLst>
              <a:ext uri="{FF2B5EF4-FFF2-40B4-BE49-F238E27FC236}">
                <a16:creationId xmlns:a16="http://schemas.microsoft.com/office/drawing/2014/main" id="{F12BF776-4D86-5B81-2643-4110E6E9CF78}"/>
              </a:ext>
            </a:extLst>
          </p:cNvPr>
          <p:cNvSpPr>
            <a:spLocks noGrp="1"/>
          </p:cNvSpPr>
          <p:nvPr>
            <p:ph type="subTitle" idx="1"/>
          </p:nvPr>
        </p:nvSpPr>
        <p:spPr/>
        <p:txBody>
          <a:bodyPr/>
          <a:lstStyle/>
          <a:p>
            <a:r>
              <a:rPr lang="sv-SE" dirty="0" err="1"/>
              <a:t>High</a:t>
            </a:r>
            <a:r>
              <a:rPr lang="sv-SE" dirty="0"/>
              <a:t> </a:t>
            </a:r>
            <a:r>
              <a:rPr lang="sv-SE" dirty="0" err="1"/>
              <a:t>measured</a:t>
            </a:r>
            <a:r>
              <a:rPr lang="sv-SE" dirty="0"/>
              <a:t> </a:t>
            </a:r>
            <a:r>
              <a:rPr lang="sv-SE" dirty="0" err="1"/>
              <a:t>levels</a:t>
            </a:r>
            <a:r>
              <a:rPr lang="sv-SE" dirty="0"/>
              <a:t> of social trust and strong </a:t>
            </a:r>
            <a:r>
              <a:rPr lang="sv-SE" dirty="0" err="1"/>
              <a:t>collaborative</a:t>
            </a:r>
            <a:r>
              <a:rPr lang="sv-SE" dirty="0"/>
              <a:t> </a:t>
            </a:r>
            <a:r>
              <a:rPr lang="sv-SE" dirty="0" err="1"/>
              <a:t>ability</a:t>
            </a:r>
            <a:r>
              <a:rPr lang="sv-SE" dirty="0"/>
              <a:t> </a:t>
            </a:r>
            <a:r>
              <a:rPr lang="sv-SE" dirty="0" err="1"/>
              <a:t>are</a:t>
            </a:r>
            <a:r>
              <a:rPr lang="sv-SE" dirty="0"/>
              <a:t> </a:t>
            </a:r>
            <a:r>
              <a:rPr lang="sv-SE" dirty="0" err="1"/>
              <a:t>believed</a:t>
            </a:r>
            <a:r>
              <a:rPr lang="sv-SE" dirty="0"/>
              <a:t> to </a:t>
            </a:r>
            <a:r>
              <a:rPr lang="sv-SE" dirty="0" err="1"/>
              <a:t>contribute</a:t>
            </a:r>
            <a:r>
              <a:rPr lang="sv-SE" dirty="0"/>
              <a:t> to </a:t>
            </a:r>
            <a:r>
              <a:rPr lang="sv-SE" dirty="0" err="1"/>
              <a:t>Umeå’s</a:t>
            </a:r>
            <a:r>
              <a:rPr lang="sv-SE" dirty="0"/>
              <a:t> rapid </a:t>
            </a:r>
            <a:r>
              <a:rPr lang="sv-SE" dirty="0" err="1"/>
              <a:t>growth</a:t>
            </a:r>
            <a:r>
              <a:rPr lang="sv-SE" dirty="0"/>
              <a:t> and </a:t>
            </a:r>
            <a:r>
              <a:rPr lang="sv-SE" dirty="0" err="1"/>
              <a:t>high</a:t>
            </a:r>
            <a:r>
              <a:rPr lang="sv-SE" dirty="0"/>
              <a:t> </a:t>
            </a:r>
            <a:r>
              <a:rPr lang="sv-SE" dirty="0" err="1"/>
              <a:t>quality</a:t>
            </a:r>
            <a:r>
              <a:rPr lang="sv-SE" dirty="0"/>
              <a:t> of </a:t>
            </a:r>
            <a:r>
              <a:rPr lang="sv-SE" dirty="0" err="1"/>
              <a:t>life</a:t>
            </a:r>
            <a:r>
              <a:rPr lang="sv-SE" dirty="0"/>
              <a:t>.</a:t>
            </a:r>
          </a:p>
        </p:txBody>
      </p:sp>
    </p:spTree>
    <p:extLst>
      <p:ext uri="{BB962C8B-B14F-4D97-AF65-F5344CB8AC3E}">
        <p14:creationId xmlns:p14="http://schemas.microsoft.com/office/powerpoint/2010/main" val="10634168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9EEE5E-7F5A-40DB-AFD5-7B5119FB2C6D}"/>
              </a:ext>
            </a:extLst>
          </p:cNvPr>
          <p:cNvSpPr>
            <a:spLocks noGrp="1"/>
          </p:cNvSpPr>
          <p:nvPr>
            <p:ph type="ctrTitle"/>
          </p:nvPr>
        </p:nvSpPr>
        <p:spPr/>
        <p:txBody>
          <a:bodyPr/>
          <a:lstStyle/>
          <a:p>
            <a:r>
              <a:rPr lang="sv-SE" dirty="0" err="1"/>
              <a:t>sustainable</a:t>
            </a:r>
            <a:br>
              <a:rPr lang="sv-SE" dirty="0"/>
            </a:br>
            <a:r>
              <a:rPr lang="sv-SE" dirty="0" err="1"/>
              <a:t>growth</a:t>
            </a:r>
            <a:endParaRPr lang="sv-SE" dirty="0"/>
          </a:p>
        </p:txBody>
      </p:sp>
      <p:sp>
        <p:nvSpPr>
          <p:cNvPr id="3" name="Underrubrik 2">
            <a:extLst>
              <a:ext uri="{FF2B5EF4-FFF2-40B4-BE49-F238E27FC236}">
                <a16:creationId xmlns:a16="http://schemas.microsoft.com/office/drawing/2014/main" id="{79C214DD-4CEF-020C-46B1-BF8519E61CCE}"/>
              </a:ext>
            </a:extLst>
          </p:cNvPr>
          <p:cNvSpPr>
            <a:spLocks noGrp="1"/>
          </p:cNvSpPr>
          <p:nvPr>
            <p:ph type="subTitle" idx="1"/>
          </p:nvPr>
        </p:nvSpPr>
        <p:spPr/>
        <p:txBody>
          <a:bodyPr/>
          <a:lstStyle/>
          <a:p>
            <a:r>
              <a:rPr lang="sv-SE" dirty="0"/>
              <a:t>Umeå </a:t>
            </a:r>
            <a:r>
              <a:rPr lang="sv-SE" dirty="0" err="1"/>
              <a:t>attracts</a:t>
            </a:r>
            <a:r>
              <a:rPr lang="sv-SE" dirty="0"/>
              <a:t> </a:t>
            </a:r>
            <a:r>
              <a:rPr lang="sv-SE" dirty="0" err="1"/>
              <a:t>young</a:t>
            </a:r>
            <a:r>
              <a:rPr lang="sv-SE" dirty="0"/>
              <a:t> </a:t>
            </a:r>
            <a:r>
              <a:rPr lang="sv-SE" dirty="0" err="1"/>
              <a:t>people</a:t>
            </a:r>
            <a:r>
              <a:rPr lang="sv-SE" dirty="0"/>
              <a:t>. </a:t>
            </a:r>
            <a:r>
              <a:rPr lang="sv-SE" dirty="0" err="1"/>
              <a:t>This</a:t>
            </a:r>
            <a:r>
              <a:rPr lang="sv-SE" dirty="0"/>
              <a:t> is a </a:t>
            </a:r>
            <a:r>
              <a:rPr lang="sv-SE" dirty="0" err="1"/>
              <a:t>key</a:t>
            </a:r>
            <a:r>
              <a:rPr lang="sv-SE" dirty="0"/>
              <a:t> driver </a:t>
            </a:r>
            <a:r>
              <a:rPr lang="sv-SE" dirty="0" err="1"/>
              <a:t>behind</a:t>
            </a:r>
            <a:r>
              <a:rPr lang="sv-SE" dirty="0"/>
              <a:t> the strong population </a:t>
            </a:r>
            <a:r>
              <a:rPr lang="sv-SE" dirty="0" err="1"/>
              <a:t>growth</a:t>
            </a:r>
            <a:r>
              <a:rPr lang="sv-SE" dirty="0"/>
              <a:t> in </a:t>
            </a:r>
            <a:r>
              <a:rPr lang="sv-SE" dirty="0" err="1"/>
              <a:t>northern</a:t>
            </a:r>
            <a:r>
              <a:rPr lang="sv-SE" dirty="0"/>
              <a:t> </a:t>
            </a:r>
            <a:r>
              <a:rPr lang="sv-SE" dirty="0" err="1"/>
              <a:t>Sweden’s</a:t>
            </a:r>
            <a:r>
              <a:rPr lang="sv-SE" dirty="0"/>
              <a:t> </a:t>
            </a:r>
            <a:r>
              <a:rPr lang="sv-SE" dirty="0" err="1"/>
              <a:t>fastest</a:t>
            </a:r>
            <a:r>
              <a:rPr lang="sv-SE" dirty="0"/>
              <a:t> and </a:t>
            </a:r>
            <a:r>
              <a:rPr lang="sv-SE" dirty="0" err="1"/>
              <a:t>most</a:t>
            </a:r>
            <a:r>
              <a:rPr lang="sv-SE" dirty="0"/>
              <a:t> </a:t>
            </a:r>
            <a:r>
              <a:rPr lang="sv-SE" dirty="0" err="1"/>
              <a:t>sustainably</a:t>
            </a:r>
            <a:r>
              <a:rPr lang="sv-SE" dirty="0"/>
              <a:t> </a:t>
            </a:r>
            <a:r>
              <a:rPr lang="sv-SE" dirty="0" err="1"/>
              <a:t>growing</a:t>
            </a:r>
            <a:r>
              <a:rPr lang="sv-SE" dirty="0"/>
              <a:t> region.</a:t>
            </a:r>
          </a:p>
          <a:p>
            <a:endParaRPr lang="sv-SE" dirty="0"/>
          </a:p>
        </p:txBody>
      </p:sp>
    </p:spTree>
    <p:extLst>
      <p:ext uri="{BB962C8B-B14F-4D97-AF65-F5344CB8AC3E}">
        <p14:creationId xmlns:p14="http://schemas.microsoft.com/office/powerpoint/2010/main" val="813280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A279AD-D89A-CEEE-651F-961DB4F3BE64}"/>
              </a:ext>
            </a:extLst>
          </p:cNvPr>
          <p:cNvSpPr>
            <a:spLocks noGrp="1"/>
          </p:cNvSpPr>
          <p:nvPr>
            <p:ph type="ctrTitle"/>
          </p:nvPr>
        </p:nvSpPr>
        <p:spPr>
          <a:xfrm>
            <a:off x="6096000" y="692150"/>
            <a:ext cx="5400675" cy="1843232"/>
          </a:xfrm>
        </p:spPr>
        <p:txBody>
          <a:bodyPr/>
          <a:lstStyle/>
          <a:p>
            <a:r>
              <a:rPr lang="sv-SE" dirty="0"/>
              <a:t>CLOSE TO KNOWLEDGE</a:t>
            </a:r>
          </a:p>
        </p:txBody>
      </p:sp>
      <p:pic>
        <p:nvPicPr>
          <p:cNvPr id="7" name="Platshållare för bild 6">
            <a:extLst>
              <a:ext uri="{FF2B5EF4-FFF2-40B4-BE49-F238E27FC236}">
                <a16:creationId xmlns:a16="http://schemas.microsoft.com/office/drawing/2014/main" id="{C71F0BB9-6434-8AE0-2898-60FC247D14F4}"/>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l="20352" r="20352"/>
          <a:stretch/>
        </p:blipFill>
        <p:spPr>
          <a:xfrm>
            <a:off x="0" y="0"/>
            <a:ext cx="6096000" cy="6858000"/>
          </a:xfrm>
        </p:spPr>
      </p:pic>
      <p:sp>
        <p:nvSpPr>
          <p:cNvPr id="3" name="Underrubrik 2">
            <a:extLst>
              <a:ext uri="{FF2B5EF4-FFF2-40B4-BE49-F238E27FC236}">
                <a16:creationId xmlns:a16="http://schemas.microsoft.com/office/drawing/2014/main" id="{9CE1D6DA-B06B-7BE3-82DF-2CEDD8937781}"/>
              </a:ext>
            </a:extLst>
          </p:cNvPr>
          <p:cNvSpPr>
            <a:spLocks noGrp="1"/>
          </p:cNvSpPr>
          <p:nvPr>
            <p:ph type="body" sz="quarter" idx="11"/>
          </p:nvPr>
        </p:nvSpPr>
        <p:spPr>
          <a:xfrm>
            <a:off x="6096000" y="2938463"/>
            <a:ext cx="5400675" cy="3227387"/>
          </a:xfrm>
        </p:spPr>
        <p:txBody>
          <a:bodyPr/>
          <a:lstStyle/>
          <a:p>
            <a:r>
              <a:rPr lang="sv-SE" dirty="0"/>
              <a:t>The </a:t>
            </a:r>
            <a:r>
              <a:rPr lang="sv-SE" dirty="0" err="1"/>
              <a:t>attentive</a:t>
            </a:r>
            <a:r>
              <a:rPr lang="sv-SE" dirty="0"/>
              <a:t> </a:t>
            </a:r>
            <a:r>
              <a:rPr lang="sv-SE" dirty="0" err="1"/>
              <a:t>education</a:t>
            </a:r>
            <a:r>
              <a:rPr lang="sv-SE" dirty="0"/>
              <a:t> system </a:t>
            </a:r>
            <a:r>
              <a:rPr lang="sv-SE" dirty="0" err="1"/>
              <a:t>meets</a:t>
            </a:r>
            <a:r>
              <a:rPr lang="sv-SE" dirty="0"/>
              <a:t> </a:t>
            </a:r>
            <a:r>
              <a:rPr lang="sv-SE" dirty="0" err="1"/>
              <a:t>demands</a:t>
            </a:r>
            <a:r>
              <a:rPr lang="sv-SE" dirty="0"/>
              <a:t> for </a:t>
            </a:r>
            <a:r>
              <a:rPr lang="sv-SE" dirty="0" err="1"/>
              <a:t>expertise</a:t>
            </a:r>
            <a:r>
              <a:rPr lang="sv-SE" dirty="0"/>
              <a:t> and </a:t>
            </a:r>
            <a:r>
              <a:rPr lang="sv-SE" dirty="0" err="1"/>
              <a:t>specialisation</a:t>
            </a:r>
            <a:r>
              <a:rPr lang="sv-SE" dirty="0"/>
              <a:t> </a:t>
            </a:r>
            <a:r>
              <a:rPr lang="sv-SE" dirty="0" err="1"/>
              <a:t>across</a:t>
            </a:r>
            <a:r>
              <a:rPr lang="sv-SE" dirty="0"/>
              <a:t> </a:t>
            </a:r>
            <a:r>
              <a:rPr lang="sv-SE" dirty="0" err="1"/>
              <a:t>multiple</a:t>
            </a:r>
            <a:r>
              <a:rPr lang="sv-SE" dirty="0"/>
              <a:t> </a:t>
            </a:r>
            <a:r>
              <a:rPr lang="sv-SE" dirty="0" err="1"/>
              <a:t>levels</a:t>
            </a:r>
            <a:r>
              <a:rPr lang="sv-SE" dirty="0"/>
              <a:t>.</a:t>
            </a:r>
          </a:p>
        </p:txBody>
      </p:sp>
      <p:sp>
        <p:nvSpPr>
          <p:cNvPr id="4" name="Bild 11">
            <a:extLst>
              <a:ext uri="{FF2B5EF4-FFF2-40B4-BE49-F238E27FC236}">
                <a16:creationId xmlns:a16="http://schemas.microsoft.com/office/drawing/2014/main" id="{A1157FB3-6A62-4FAA-1424-3F5353D0BB49}"/>
              </a:ext>
            </a:extLst>
          </p:cNvPr>
          <p:cNvSpPr/>
          <p:nvPr/>
        </p:nvSpPr>
        <p:spPr>
          <a:xfrm>
            <a:off x="1931350" y="1360394"/>
            <a:ext cx="2223687" cy="4257207"/>
          </a:xfrm>
          <a:custGeom>
            <a:avLst/>
            <a:gdLst>
              <a:gd name="connsiteX0" fmla="*/ 397952 w 3581514"/>
              <a:gd name="connsiteY0" fmla="*/ 5065033 h 6856742"/>
              <a:gd name="connsiteX1" fmla="*/ 397952 w 3581514"/>
              <a:gd name="connsiteY1" fmla="*/ 0 h 6856742"/>
              <a:gd name="connsiteX2" fmla="*/ 596900 w 3581514"/>
              <a:gd name="connsiteY2" fmla="*/ 0 h 6856742"/>
              <a:gd name="connsiteX3" fmla="*/ 596900 w 3581514"/>
              <a:gd name="connsiteY3" fmla="*/ 5065033 h 6856742"/>
              <a:gd name="connsiteX4" fmla="*/ 1790757 w 3581514"/>
              <a:gd name="connsiteY4" fmla="*/ 6259526 h 6856742"/>
              <a:gd name="connsiteX5" fmla="*/ 2984614 w 3581514"/>
              <a:gd name="connsiteY5" fmla="*/ 5065033 h 6856742"/>
              <a:gd name="connsiteX6" fmla="*/ 2984614 w 3581514"/>
              <a:gd name="connsiteY6" fmla="*/ 0 h 6856742"/>
              <a:gd name="connsiteX7" fmla="*/ 3183562 w 3581514"/>
              <a:gd name="connsiteY7" fmla="*/ 0 h 6856742"/>
              <a:gd name="connsiteX8" fmla="*/ 3183562 w 3581514"/>
              <a:gd name="connsiteY8" fmla="*/ 5065033 h 6856742"/>
              <a:gd name="connsiteX9" fmla="*/ 1790757 w 3581514"/>
              <a:gd name="connsiteY9" fmla="*/ 6458579 h 6856742"/>
              <a:gd name="connsiteX10" fmla="*/ 397952 w 3581514"/>
              <a:gd name="connsiteY10" fmla="*/ 5065033 h 6856742"/>
              <a:gd name="connsiteX11" fmla="*/ 1790757 w 3581514"/>
              <a:gd name="connsiteY11" fmla="*/ 6060415 h 6856742"/>
              <a:gd name="connsiteX12" fmla="*/ 2785610 w 3581514"/>
              <a:gd name="connsiteY12" fmla="*/ 5064976 h 6856742"/>
              <a:gd name="connsiteX13" fmla="*/ 2785610 w 3581514"/>
              <a:gd name="connsiteY13" fmla="*/ 0 h 6856742"/>
              <a:gd name="connsiteX14" fmla="*/ 2586662 w 3581514"/>
              <a:gd name="connsiteY14" fmla="*/ 0 h 6856742"/>
              <a:gd name="connsiteX15" fmla="*/ 2586662 w 3581514"/>
              <a:gd name="connsiteY15" fmla="*/ 5065033 h 6856742"/>
              <a:gd name="connsiteX16" fmla="*/ 1790757 w 3581514"/>
              <a:gd name="connsiteY16" fmla="*/ 5861361 h 6856742"/>
              <a:gd name="connsiteX17" fmla="*/ 994852 w 3581514"/>
              <a:gd name="connsiteY17" fmla="*/ 5065033 h 6856742"/>
              <a:gd name="connsiteX18" fmla="*/ 994852 w 3581514"/>
              <a:gd name="connsiteY18" fmla="*/ 0 h 6856742"/>
              <a:gd name="connsiteX19" fmla="*/ 795905 w 3581514"/>
              <a:gd name="connsiteY19" fmla="*/ 0 h 6856742"/>
              <a:gd name="connsiteX20" fmla="*/ 795905 w 3581514"/>
              <a:gd name="connsiteY20" fmla="*/ 5065033 h 6856742"/>
              <a:gd name="connsiteX21" fmla="*/ 1790757 w 3581514"/>
              <a:gd name="connsiteY21" fmla="*/ 6060472 h 6856742"/>
              <a:gd name="connsiteX22" fmla="*/ 1790757 w 3581514"/>
              <a:gd name="connsiteY22" fmla="*/ 5662308 h 6856742"/>
              <a:gd name="connsiteX23" fmla="*/ 2387714 w 3581514"/>
              <a:gd name="connsiteY23" fmla="*/ 5065033 h 6856742"/>
              <a:gd name="connsiteX24" fmla="*/ 2387714 w 3581514"/>
              <a:gd name="connsiteY24" fmla="*/ 0 h 6856742"/>
              <a:gd name="connsiteX25" fmla="*/ 2188767 w 3581514"/>
              <a:gd name="connsiteY25" fmla="*/ 0 h 6856742"/>
              <a:gd name="connsiteX26" fmla="*/ 2188767 w 3581514"/>
              <a:gd name="connsiteY26" fmla="*/ 5065033 h 6856742"/>
              <a:gd name="connsiteX27" fmla="*/ 1790814 w 3581514"/>
              <a:gd name="connsiteY27" fmla="*/ 5463255 h 6856742"/>
              <a:gd name="connsiteX28" fmla="*/ 1392862 w 3581514"/>
              <a:gd name="connsiteY28" fmla="*/ 5065033 h 6856742"/>
              <a:gd name="connsiteX29" fmla="*/ 1392862 w 3581514"/>
              <a:gd name="connsiteY29" fmla="*/ 0 h 6856742"/>
              <a:gd name="connsiteX30" fmla="*/ 1193914 w 3581514"/>
              <a:gd name="connsiteY30" fmla="*/ 0 h 6856742"/>
              <a:gd name="connsiteX31" fmla="*/ 1193914 w 3581514"/>
              <a:gd name="connsiteY31" fmla="*/ 5065033 h 6856742"/>
              <a:gd name="connsiteX32" fmla="*/ 1790871 w 3581514"/>
              <a:gd name="connsiteY32" fmla="*/ 5662308 h 6856742"/>
              <a:gd name="connsiteX33" fmla="*/ 3382510 w 3581514"/>
              <a:gd name="connsiteY33" fmla="*/ 0 h 6856742"/>
              <a:gd name="connsiteX34" fmla="*/ 3382510 w 3581514"/>
              <a:gd name="connsiteY34" fmla="*/ 5065033 h 6856742"/>
              <a:gd name="connsiteX35" fmla="*/ 1790757 w 3581514"/>
              <a:gd name="connsiteY35" fmla="*/ 6657689 h 6856742"/>
              <a:gd name="connsiteX36" fmla="*/ 198948 w 3581514"/>
              <a:gd name="connsiteY36" fmla="*/ 5065033 h 6856742"/>
              <a:gd name="connsiteX37" fmla="*/ 198948 w 3581514"/>
              <a:gd name="connsiteY37" fmla="*/ 0 h 6856742"/>
              <a:gd name="connsiteX38" fmla="*/ 0 w 3581514"/>
              <a:gd name="connsiteY38" fmla="*/ 0 h 6856742"/>
              <a:gd name="connsiteX39" fmla="*/ 0 w 3581514"/>
              <a:gd name="connsiteY39" fmla="*/ 5065033 h 6856742"/>
              <a:gd name="connsiteX40" fmla="*/ 1790757 w 3581514"/>
              <a:gd name="connsiteY40" fmla="*/ 6856743 h 6856742"/>
              <a:gd name="connsiteX41" fmla="*/ 1790757 w 3581514"/>
              <a:gd name="connsiteY41" fmla="*/ 6856743 h 6856742"/>
              <a:gd name="connsiteX42" fmla="*/ 3581514 w 3581514"/>
              <a:gd name="connsiteY42" fmla="*/ 5065033 h 6856742"/>
              <a:gd name="connsiteX43" fmla="*/ 3581514 w 3581514"/>
              <a:gd name="connsiteY43" fmla="*/ 0 h 6856742"/>
              <a:gd name="connsiteX44" fmla="*/ 3382567 w 3581514"/>
              <a:gd name="connsiteY44" fmla="*/ 0 h 6856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581514" h="6856742">
                <a:moveTo>
                  <a:pt x="397952" y="5065033"/>
                </a:moveTo>
                <a:lnTo>
                  <a:pt x="397952" y="0"/>
                </a:lnTo>
                <a:lnTo>
                  <a:pt x="596900" y="0"/>
                </a:lnTo>
                <a:lnTo>
                  <a:pt x="596900" y="5065033"/>
                </a:lnTo>
                <a:cubicBezTo>
                  <a:pt x="596900" y="5723687"/>
                  <a:pt x="1132454" y="6259526"/>
                  <a:pt x="1790757" y="6259526"/>
                </a:cubicBezTo>
                <a:cubicBezTo>
                  <a:pt x="2449061" y="6259526"/>
                  <a:pt x="2984614" y="5723687"/>
                  <a:pt x="2984614" y="5065033"/>
                </a:cubicBezTo>
                <a:lnTo>
                  <a:pt x="2984614" y="0"/>
                </a:lnTo>
                <a:lnTo>
                  <a:pt x="3183562" y="0"/>
                </a:lnTo>
                <a:lnTo>
                  <a:pt x="3183562" y="5065033"/>
                </a:lnTo>
                <a:cubicBezTo>
                  <a:pt x="3183562" y="5833415"/>
                  <a:pt x="2558730" y="6458579"/>
                  <a:pt x="1790757" y="6458579"/>
                </a:cubicBezTo>
                <a:cubicBezTo>
                  <a:pt x="1022784" y="6458579"/>
                  <a:pt x="397952" y="5833415"/>
                  <a:pt x="397952" y="5065033"/>
                </a:cubicBezTo>
                <a:close/>
                <a:moveTo>
                  <a:pt x="1790757" y="6060415"/>
                </a:moveTo>
                <a:cubicBezTo>
                  <a:pt x="2339334" y="6060415"/>
                  <a:pt x="2785610" y="5613845"/>
                  <a:pt x="2785610" y="5064976"/>
                </a:cubicBezTo>
                <a:lnTo>
                  <a:pt x="2785610" y="0"/>
                </a:lnTo>
                <a:lnTo>
                  <a:pt x="2586662" y="0"/>
                </a:lnTo>
                <a:lnTo>
                  <a:pt x="2586662" y="5065033"/>
                </a:lnTo>
                <a:cubicBezTo>
                  <a:pt x="2586662" y="5504117"/>
                  <a:pt x="2229607" y="5861361"/>
                  <a:pt x="1790757" y="5861361"/>
                </a:cubicBezTo>
                <a:cubicBezTo>
                  <a:pt x="1351907" y="5861361"/>
                  <a:pt x="994852" y="5504117"/>
                  <a:pt x="994852" y="5065033"/>
                </a:cubicBezTo>
                <a:lnTo>
                  <a:pt x="994852" y="0"/>
                </a:lnTo>
                <a:lnTo>
                  <a:pt x="795905" y="0"/>
                </a:lnTo>
                <a:lnTo>
                  <a:pt x="795905" y="5065033"/>
                </a:lnTo>
                <a:cubicBezTo>
                  <a:pt x="795905" y="5613902"/>
                  <a:pt x="1242180" y="6060472"/>
                  <a:pt x="1790757" y="6060472"/>
                </a:cubicBezTo>
                <a:close/>
                <a:moveTo>
                  <a:pt x="1790757" y="5662308"/>
                </a:moveTo>
                <a:cubicBezTo>
                  <a:pt x="2119881" y="5662308"/>
                  <a:pt x="2387714" y="5394389"/>
                  <a:pt x="2387714" y="5065033"/>
                </a:cubicBezTo>
                <a:lnTo>
                  <a:pt x="2387714" y="0"/>
                </a:lnTo>
                <a:lnTo>
                  <a:pt x="2188767" y="0"/>
                </a:lnTo>
                <a:lnTo>
                  <a:pt x="2188767" y="5065033"/>
                </a:lnTo>
                <a:cubicBezTo>
                  <a:pt x="2188767" y="5284604"/>
                  <a:pt x="2010211" y="5463255"/>
                  <a:pt x="1790814" y="5463255"/>
                </a:cubicBezTo>
                <a:cubicBezTo>
                  <a:pt x="1571418" y="5463255"/>
                  <a:pt x="1392862" y="5284604"/>
                  <a:pt x="1392862" y="5065033"/>
                </a:cubicBezTo>
                <a:lnTo>
                  <a:pt x="1392862" y="0"/>
                </a:lnTo>
                <a:lnTo>
                  <a:pt x="1193914" y="0"/>
                </a:lnTo>
                <a:lnTo>
                  <a:pt x="1193914" y="5065033"/>
                </a:lnTo>
                <a:cubicBezTo>
                  <a:pt x="1193914" y="5394332"/>
                  <a:pt x="1461691" y="5662308"/>
                  <a:pt x="1790871" y="5662308"/>
                </a:cubicBezTo>
                <a:close/>
                <a:moveTo>
                  <a:pt x="3382510" y="0"/>
                </a:moveTo>
                <a:lnTo>
                  <a:pt x="3382510" y="5065033"/>
                </a:lnTo>
                <a:cubicBezTo>
                  <a:pt x="3382510" y="5943201"/>
                  <a:pt x="2668457" y="6657689"/>
                  <a:pt x="1790757" y="6657689"/>
                </a:cubicBezTo>
                <a:cubicBezTo>
                  <a:pt x="913057" y="6657689"/>
                  <a:pt x="198948" y="5943201"/>
                  <a:pt x="198948" y="5065033"/>
                </a:cubicBezTo>
                <a:lnTo>
                  <a:pt x="198948" y="0"/>
                </a:lnTo>
                <a:lnTo>
                  <a:pt x="0" y="0"/>
                </a:lnTo>
                <a:lnTo>
                  <a:pt x="0" y="5065033"/>
                </a:lnTo>
                <a:cubicBezTo>
                  <a:pt x="0" y="6054586"/>
                  <a:pt x="801731" y="6856743"/>
                  <a:pt x="1790757" y="6856743"/>
                </a:cubicBezTo>
                <a:lnTo>
                  <a:pt x="1790757" y="6856743"/>
                </a:lnTo>
                <a:cubicBezTo>
                  <a:pt x="2779783" y="6856743"/>
                  <a:pt x="3581514" y="6054586"/>
                  <a:pt x="3581514" y="5065033"/>
                </a:cubicBezTo>
                <a:lnTo>
                  <a:pt x="3581514" y="0"/>
                </a:lnTo>
                <a:lnTo>
                  <a:pt x="3382567" y="0"/>
                </a:lnTo>
                <a:close/>
              </a:path>
            </a:pathLst>
          </a:custGeom>
          <a:solidFill>
            <a:schemeClr val="bg1"/>
          </a:solidFill>
          <a:ln w="5712" cap="flat">
            <a:noFill/>
            <a:prstDash val="solid"/>
            <a:miter/>
          </a:ln>
        </p:spPr>
        <p:txBody>
          <a:bodyPr rtlCol="0" anchor="ctr"/>
          <a:lstStyle/>
          <a:p>
            <a:endParaRPr lang="sv-SE"/>
          </a:p>
        </p:txBody>
      </p:sp>
    </p:spTree>
    <p:extLst>
      <p:ext uri="{BB962C8B-B14F-4D97-AF65-F5344CB8AC3E}">
        <p14:creationId xmlns:p14="http://schemas.microsoft.com/office/powerpoint/2010/main" val="30377148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Underrubrik 1">
            <a:extLst>
              <a:ext uri="{FF2B5EF4-FFF2-40B4-BE49-F238E27FC236}">
                <a16:creationId xmlns:a16="http://schemas.microsoft.com/office/drawing/2014/main" id="{D1425DF8-553D-AFD2-A472-985E5654F54A}"/>
              </a:ext>
            </a:extLst>
          </p:cNvPr>
          <p:cNvSpPr>
            <a:spLocks noGrp="1"/>
          </p:cNvSpPr>
          <p:nvPr>
            <p:ph type="subTitle" idx="1"/>
          </p:nvPr>
        </p:nvSpPr>
        <p:spPr>
          <a:xfrm>
            <a:off x="4043363" y="2730230"/>
            <a:ext cx="4105273" cy="3435619"/>
          </a:xfrm>
        </p:spPr>
        <p:txBody>
          <a:bodyPr/>
          <a:lstStyle/>
          <a:p>
            <a:r>
              <a:rPr lang="sv-SE" dirty="0" err="1"/>
              <a:t>When</a:t>
            </a:r>
            <a:r>
              <a:rPr lang="sv-SE" dirty="0"/>
              <a:t> </a:t>
            </a:r>
            <a:r>
              <a:rPr lang="sv-SE" dirty="0" err="1"/>
              <a:t>there</a:t>
            </a:r>
            <a:r>
              <a:rPr lang="sv-SE" dirty="0"/>
              <a:t> is trust, it </a:t>
            </a:r>
            <a:r>
              <a:rPr lang="sv-SE" dirty="0" err="1"/>
              <a:t>becomes</a:t>
            </a:r>
            <a:r>
              <a:rPr lang="sv-SE" dirty="0"/>
              <a:t> </a:t>
            </a:r>
            <a:r>
              <a:rPr lang="sv-SE" dirty="0" err="1"/>
              <a:t>easier</a:t>
            </a:r>
            <a:r>
              <a:rPr lang="sv-SE" dirty="0"/>
              <a:t> to </a:t>
            </a:r>
            <a:r>
              <a:rPr lang="sv-SE" dirty="0" err="1"/>
              <a:t>conduct</a:t>
            </a:r>
            <a:r>
              <a:rPr lang="sv-SE" dirty="0"/>
              <a:t> business and </a:t>
            </a:r>
            <a:r>
              <a:rPr lang="sv-SE" dirty="0" err="1"/>
              <a:t>develop</a:t>
            </a:r>
            <a:r>
              <a:rPr lang="sv-SE" dirty="0"/>
              <a:t> the common </a:t>
            </a:r>
            <a:r>
              <a:rPr lang="sv-SE" dirty="0" err="1"/>
              <a:t>good</a:t>
            </a:r>
            <a:r>
              <a:rPr lang="sv-SE" dirty="0"/>
              <a:t>.</a:t>
            </a:r>
          </a:p>
        </p:txBody>
      </p:sp>
      <p:pic>
        <p:nvPicPr>
          <p:cNvPr id="7" name="Platshållare för bild 6">
            <a:extLst>
              <a:ext uri="{FF2B5EF4-FFF2-40B4-BE49-F238E27FC236}">
                <a16:creationId xmlns:a16="http://schemas.microsoft.com/office/drawing/2014/main" id="{603F8850-14BA-799E-ABDA-FC5C041BB228}"/>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l="19258" t="14931" r="43126"/>
          <a:stretch>
            <a:fillRect/>
          </a:stretch>
        </p:blipFill>
        <p:spPr>
          <a:xfrm>
            <a:off x="1" y="0"/>
            <a:ext cx="4043362" cy="6858000"/>
          </a:xfrm>
        </p:spPr>
      </p:pic>
      <p:sp>
        <p:nvSpPr>
          <p:cNvPr id="5" name="Rubrik 4">
            <a:extLst>
              <a:ext uri="{FF2B5EF4-FFF2-40B4-BE49-F238E27FC236}">
                <a16:creationId xmlns:a16="http://schemas.microsoft.com/office/drawing/2014/main" id="{618C7010-C5C5-A981-9874-297A09D0C192}"/>
              </a:ext>
            </a:extLst>
          </p:cNvPr>
          <p:cNvSpPr>
            <a:spLocks noGrp="1"/>
          </p:cNvSpPr>
          <p:nvPr>
            <p:ph type="ctrTitle"/>
          </p:nvPr>
        </p:nvSpPr>
        <p:spPr>
          <a:xfrm>
            <a:off x="4043362" y="692151"/>
            <a:ext cx="4105273" cy="1843232"/>
          </a:xfrm>
        </p:spPr>
        <p:txBody>
          <a:bodyPr/>
          <a:lstStyle/>
          <a:p>
            <a:r>
              <a:rPr lang="sv-SE" dirty="0"/>
              <a:t>Trust &amp;</a:t>
            </a:r>
            <a:br>
              <a:rPr lang="sv-SE" dirty="0"/>
            </a:br>
            <a:r>
              <a:rPr lang="sv-SE" dirty="0" err="1"/>
              <a:t>growth</a:t>
            </a:r>
            <a:endParaRPr lang="sv-SE" dirty="0"/>
          </a:p>
        </p:txBody>
      </p:sp>
      <p:pic>
        <p:nvPicPr>
          <p:cNvPr id="9" name="Platshållare för bild 8">
            <a:extLst>
              <a:ext uri="{FF2B5EF4-FFF2-40B4-BE49-F238E27FC236}">
                <a16:creationId xmlns:a16="http://schemas.microsoft.com/office/drawing/2014/main" id="{A4558547-AE98-71E2-F806-4A66979CD415}"/>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l="62605" t="15431" r="1"/>
          <a:stretch>
            <a:fillRect/>
          </a:stretch>
        </p:blipFill>
        <p:spPr>
          <a:xfrm>
            <a:off x="8148638" y="0"/>
            <a:ext cx="4043362" cy="6858000"/>
          </a:xfrm>
        </p:spPr>
      </p:pic>
    </p:spTree>
    <p:extLst>
      <p:ext uri="{BB962C8B-B14F-4D97-AF65-F5344CB8AC3E}">
        <p14:creationId xmlns:p14="http://schemas.microsoft.com/office/powerpoint/2010/main" val="10883789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36FE536-0316-79DB-1B5D-7D08FCAC690D}"/>
              </a:ext>
            </a:extLst>
          </p:cNvPr>
          <p:cNvSpPr>
            <a:spLocks noGrp="1"/>
          </p:cNvSpPr>
          <p:nvPr>
            <p:ph type="ctrTitle"/>
          </p:nvPr>
        </p:nvSpPr>
        <p:spPr/>
        <p:txBody>
          <a:bodyPr/>
          <a:lstStyle/>
          <a:p>
            <a:r>
              <a:rPr lang="sv-SE" dirty="0"/>
              <a:t>Research</a:t>
            </a:r>
            <a:br>
              <a:rPr lang="sv-SE" dirty="0"/>
            </a:br>
            <a:r>
              <a:rPr lang="sv-SE" dirty="0"/>
              <a:t>&amp; </a:t>
            </a:r>
            <a:r>
              <a:rPr lang="sv-SE" dirty="0" err="1"/>
              <a:t>education</a:t>
            </a:r>
            <a:endParaRPr lang="sv-SE" dirty="0"/>
          </a:p>
        </p:txBody>
      </p:sp>
      <p:sp>
        <p:nvSpPr>
          <p:cNvPr id="3" name="Underrubrik 2">
            <a:extLst>
              <a:ext uri="{FF2B5EF4-FFF2-40B4-BE49-F238E27FC236}">
                <a16:creationId xmlns:a16="http://schemas.microsoft.com/office/drawing/2014/main" id="{F0EE08BA-5205-8F00-D168-17FAF3C096D4}"/>
              </a:ext>
            </a:extLst>
          </p:cNvPr>
          <p:cNvSpPr>
            <a:spLocks noGrp="1"/>
          </p:cNvSpPr>
          <p:nvPr>
            <p:ph type="subTitle" idx="1"/>
          </p:nvPr>
        </p:nvSpPr>
        <p:spPr/>
        <p:txBody>
          <a:bodyPr/>
          <a:lstStyle/>
          <a:p>
            <a:r>
              <a:rPr lang="en-US" dirty="0"/>
              <a:t>Umeå is home to cutting-edge research environments that have fostered Nobel Prize laureates, and internationally renowned academic </a:t>
            </a:r>
            <a:r>
              <a:rPr lang="en-US" dirty="0" err="1"/>
              <a:t>programmes</a:t>
            </a:r>
            <a:r>
              <a:rPr lang="en-US" dirty="0"/>
              <a:t> across its two universities.</a:t>
            </a:r>
            <a:endParaRPr lang="sv-SE" dirty="0"/>
          </a:p>
        </p:txBody>
      </p:sp>
    </p:spTree>
    <p:extLst>
      <p:ext uri="{BB962C8B-B14F-4D97-AF65-F5344CB8AC3E}">
        <p14:creationId xmlns:p14="http://schemas.microsoft.com/office/powerpoint/2010/main" val="33660848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rubrik 1">
            <a:extLst>
              <a:ext uri="{FF2B5EF4-FFF2-40B4-BE49-F238E27FC236}">
                <a16:creationId xmlns:a16="http://schemas.microsoft.com/office/drawing/2014/main" id="{1A2A2863-D4C7-2982-9FCF-8ACB4FB12DEC}"/>
              </a:ext>
            </a:extLst>
          </p:cNvPr>
          <p:cNvSpPr>
            <a:spLocks noGrp="1"/>
          </p:cNvSpPr>
          <p:nvPr>
            <p:ph type="subTitle" idx="1"/>
          </p:nvPr>
        </p:nvSpPr>
        <p:spPr/>
        <p:txBody>
          <a:bodyPr/>
          <a:lstStyle/>
          <a:p>
            <a:r>
              <a:rPr lang="en-US" dirty="0"/>
              <a:t>Umeå University conducts leading research and is a comprehensive university with approximately 44,000 students and over 4,500 employees.</a:t>
            </a:r>
            <a:endParaRPr lang="sv-SE" dirty="0"/>
          </a:p>
        </p:txBody>
      </p:sp>
      <p:pic>
        <p:nvPicPr>
          <p:cNvPr id="7" name="Platshållare för bild 6" descr="En bild som visar klädsel, person, Människoansikte, inomhus&#10;&#10;AI-genererat innehåll kan vara felaktigt.">
            <a:extLst>
              <a:ext uri="{FF2B5EF4-FFF2-40B4-BE49-F238E27FC236}">
                <a16:creationId xmlns:a16="http://schemas.microsoft.com/office/drawing/2014/main" id="{B76BD009-57FA-32BF-CD4D-CFCE0475BE28}"/>
              </a:ext>
            </a:extLst>
          </p:cNvPr>
          <p:cNvPicPr>
            <a:picLocks noGrp="1" noChangeAspect="1"/>
          </p:cNvPicPr>
          <p:nvPr>
            <p:ph type="pic" sz="quarter" idx="10"/>
          </p:nvPr>
        </p:nvPicPr>
        <p:blipFill>
          <a:blip r:embed="rId3"/>
          <a:srcRect t="29" b="29"/>
          <a:stretch>
            <a:fillRect/>
          </a:stretch>
        </p:blipFill>
        <p:spPr/>
      </p:pic>
      <p:sp>
        <p:nvSpPr>
          <p:cNvPr id="4" name="Platshållare för text 3">
            <a:extLst>
              <a:ext uri="{FF2B5EF4-FFF2-40B4-BE49-F238E27FC236}">
                <a16:creationId xmlns:a16="http://schemas.microsoft.com/office/drawing/2014/main" id="{73CD2082-E3DB-E425-8CEA-2D05CE822854}"/>
              </a:ext>
            </a:extLst>
          </p:cNvPr>
          <p:cNvSpPr>
            <a:spLocks noGrp="1"/>
          </p:cNvSpPr>
          <p:nvPr>
            <p:ph type="body" sz="quarter" idx="12"/>
          </p:nvPr>
        </p:nvSpPr>
        <p:spPr/>
        <p:txBody>
          <a:bodyPr/>
          <a:lstStyle/>
          <a:p>
            <a:r>
              <a:rPr lang="en-US" dirty="0"/>
              <a:t>SLU Umeå conducts world‑leading forestry research as well as studies into northern Swedish agriculture.</a:t>
            </a:r>
          </a:p>
          <a:p>
            <a:endParaRPr lang="sv-SE" dirty="0"/>
          </a:p>
        </p:txBody>
      </p:sp>
      <p:pic>
        <p:nvPicPr>
          <p:cNvPr id="9" name="Platshållare för bild 8" descr="En bild som visar utomhus, fotbeklädnader, gräs, byggnad&#10;&#10;AI-genererat innehåll kan vara felaktigt.">
            <a:extLst>
              <a:ext uri="{FF2B5EF4-FFF2-40B4-BE49-F238E27FC236}">
                <a16:creationId xmlns:a16="http://schemas.microsoft.com/office/drawing/2014/main" id="{8C1B107C-3126-9271-46A9-7BB6433869EA}"/>
              </a:ext>
            </a:extLst>
          </p:cNvPr>
          <p:cNvPicPr>
            <a:picLocks noGrp="1" noChangeAspect="1"/>
          </p:cNvPicPr>
          <p:nvPr>
            <p:ph type="pic" sz="quarter" idx="13"/>
          </p:nvPr>
        </p:nvPicPr>
        <p:blipFill>
          <a:blip r:embed="rId4"/>
          <a:srcRect t="29" b="29"/>
          <a:stretch>
            <a:fillRect/>
          </a:stretch>
        </p:blipFill>
        <p:spPr/>
      </p:pic>
    </p:spTree>
    <p:extLst>
      <p:ext uri="{BB962C8B-B14F-4D97-AF65-F5344CB8AC3E}">
        <p14:creationId xmlns:p14="http://schemas.microsoft.com/office/powerpoint/2010/main" val="6957854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tshållare för bild 9">
            <a:extLst>
              <a:ext uri="{FF2B5EF4-FFF2-40B4-BE49-F238E27FC236}">
                <a16:creationId xmlns:a16="http://schemas.microsoft.com/office/drawing/2014/main" id="{443A31A8-D491-3FE9-42B0-8E728F89D574}"/>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l="19487" b="9307"/>
          <a:stretch>
            <a:fillRect/>
          </a:stretch>
        </p:blipFill>
        <p:spPr>
          <a:xfrm>
            <a:off x="6096000" y="0"/>
            <a:ext cx="6096000" cy="4581525"/>
          </a:xfrm>
          <a:blipFill dpi="0" rotWithShape="1">
            <a:blip r:embed="rId4"/>
            <a:srcRect/>
            <a:stretch>
              <a:fillRect/>
            </a:stretch>
          </a:blipFill>
        </p:spPr>
      </p:pic>
      <p:sp>
        <p:nvSpPr>
          <p:cNvPr id="2" name="Underrubrik 1">
            <a:extLst>
              <a:ext uri="{FF2B5EF4-FFF2-40B4-BE49-F238E27FC236}">
                <a16:creationId xmlns:a16="http://schemas.microsoft.com/office/drawing/2014/main" id="{29D63AC5-73B6-F316-4EF2-955FE0A25782}"/>
              </a:ext>
            </a:extLst>
          </p:cNvPr>
          <p:cNvSpPr>
            <a:spLocks noGrp="1"/>
          </p:cNvSpPr>
          <p:nvPr>
            <p:ph type="subTitle" idx="1"/>
          </p:nvPr>
        </p:nvSpPr>
        <p:spPr>
          <a:xfrm>
            <a:off x="695326" y="4581525"/>
            <a:ext cx="5400674" cy="1584326"/>
          </a:xfrm>
        </p:spPr>
        <p:txBody>
          <a:bodyPr/>
          <a:lstStyle/>
          <a:p>
            <a:r>
              <a:rPr lang="sv-SE" dirty="0"/>
              <a:t>The Arts Campus </a:t>
            </a:r>
            <a:r>
              <a:rPr lang="sv-SE" dirty="0" err="1"/>
              <a:t>brings</a:t>
            </a:r>
            <a:r>
              <a:rPr lang="sv-SE" dirty="0"/>
              <a:t> </a:t>
            </a:r>
            <a:r>
              <a:rPr lang="sv-SE" dirty="0" err="1"/>
              <a:t>together</a:t>
            </a:r>
            <a:r>
              <a:rPr lang="sv-SE" dirty="0"/>
              <a:t> </a:t>
            </a:r>
            <a:r>
              <a:rPr lang="sv-SE" dirty="0" err="1"/>
              <a:t>artistic</a:t>
            </a:r>
            <a:r>
              <a:rPr lang="sv-SE" dirty="0"/>
              <a:t> </a:t>
            </a:r>
            <a:r>
              <a:rPr lang="sv-SE" dirty="0" err="1"/>
              <a:t>education</a:t>
            </a:r>
            <a:r>
              <a:rPr lang="sv-SE" dirty="0"/>
              <a:t> and institutions.</a:t>
            </a:r>
          </a:p>
        </p:txBody>
      </p:sp>
      <p:pic>
        <p:nvPicPr>
          <p:cNvPr id="8" name="Platshållare för bild 7">
            <a:extLst>
              <a:ext uri="{FF2B5EF4-FFF2-40B4-BE49-F238E27FC236}">
                <a16:creationId xmlns:a16="http://schemas.microsoft.com/office/drawing/2014/main" id="{59B9CC6E-3815-0B29-92F6-085C6AF49B22}"/>
              </a:ext>
            </a:extLst>
          </p:cNvPr>
          <p:cNvPicPr>
            <a:picLocks noGrp="1" noChangeAspect="1"/>
          </p:cNvPicPr>
          <p:nvPr>
            <p:ph type="pic" sz="quarter" idx="10"/>
          </p:nvPr>
        </p:nvPicPr>
        <p:blipFill>
          <a:blip r:embed="rId5" cstate="screen">
            <a:extLst>
              <a:ext uri="{28A0092B-C50C-407E-A947-70E740481C1C}">
                <a14:useLocalDpi xmlns:a14="http://schemas.microsoft.com/office/drawing/2010/main"/>
              </a:ext>
            </a:extLst>
          </a:blip>
          <a:srcRect l="208" r="208"/>
          <a:stretch/>
        </p:blipFill>
        <p:spPr>
          <a:xfrm>
            <a:off x="1" y="-1"/>
            <a:ext cx="6095999" cy="4581525"/>
          </a:xfrm>
        </p:spPr>
      </p:pic>
      <p:sp>
        <p:nvSpPr>
          <p:cNvPr id="5" name="Platshållare för text 4">
            <a:extLst>
              <a:ext uri="{FF2B5EF4-FFF2-40B4-BE49-F238E27FC236}">
                <a16:creationId xmlns:a16="http://schemas.microsoft.com/office/drawing/2014/main" id="{993D5558-5F77-8CE0-CDD5-1198DAEBEB08}"/>
              </a:ext>
            </a:extLst>
          </p:cNvPr>
          <p:cNvSpPr>
            <a:spLocks noGrp="1"/>
          </p:cNvSpPr>
          <p:nvPr>
            <p:ph type="body" sz="quarter" idx="12"/>
          </p:nvPr>
        </p:nvSpPr>
        <p:spPr>
          <a:xfrm>
            <a:off x="6096000" y="4581524"/>
            <a:ext cx="5400675" cy="1584326"/>
          </a:xfrm>
        </p:spPr>
        <p:txBody>
          <a:bodyPr/>
          <a:lstStyle/>
          <a:p>
            <a:r>
              <a:rPr lang="en-US" dirty="0"/>
              <a:t>The groundbreaking discovery of the </a:t>
            </a:r>
            <a:br>
              <a:rPr lang="en-US" dirty="0"/>
            </a:br>
            <a:r>
              <a:rPr lang="en-US" dirty="0"/>
              <a:t>gene-editing tool CRISPR-Cas9, which was awarded the Nobel Prize in Chemistry, was made by Emmanuelle Charpentier at Umeå University.</a:t>
            </a:r>
            <a:endParaRPr lang="sv-SE" dirty="0"/>
          </a:p>
        </p:txBody>
      </p:sp>
    </p:spTree>
    <p:extLst>
      <p:ext uri="{BB962C8B-B14F-4D97-AF65-F5344CB8AC3E}">
        <p14:creationId xmlns:p14="http://schemas.microsoft.com/office/powerpoint/2010/main" val="7458734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BD6676C-DC75-4EF5-4FE9-385A6866AF4B}"/>
              </a:ext>
            </a:extLst>
          </p:cNvPr>
          <p:cNvSpPr>
            <a:spLocks noGrp="1"/>
          </p:cNvSpPr>
          <p:nvPr>
            <p:ph type="ctrTitle"/>
          </p:nvPr>
        </p:nvSpPr>
        <p:spPr>
          <a:xfrm>
            <a:off x="695324" y="692149"/>
            <a:ext cx="10801351" cy="3865995"/>
          </a:xfrm>
        </p:spPr>
        <p:txBody>
          <a:bodyPr/>
          <a:lstStyle/>
          <a:p>
            <a:pPr>
              <a:lnSpc>
                <a:spcPts val="12000"/>
              </a:lnSpc>
            </a:pPr>
            <a:r>
              <a:rPr lang="sv-SE" sz="12000" dirty="0">
                <a:solidFill>
                  <a:schemeClr val="bg1"/>
                </a:solidFill>
              </a:rPr>
              <a:t>A </a:t>
            </a:r>
            <a:r>
              <a:rPr lang="sv-SE" sz="12000" dirty="0" err="1">
                <a:solidFill>
                  <a:schemeClr val="bg1"/>
                </a:solidFill>
              </a:rPr>
              <a:t>hub</a:t>
            </a:r>
            <a:r>
              <a:rPr lang="sv-SE" sz="12000" dirty="0">
                <a:solidFill>
                  <a:schemeClr val="bg1"/>
                </a:solidFill>
              </a:rPr>
              <a:t> in </a:t>
            </a:r>
            <a:br>
              <a:rPr lang="sv-SE" sz="12000" dirty="0">
                <a:solidFill>
                  <a:schemeClr val="bg1"/>
                </a:solidFill>
              </a:rPr>
            </a:br>
            <a:r>
              <a:rPr lang="sv-SE" sz="12000" dirty="0">
                <a:solidFill>
                  <a:schemeClr val="bg1"/>
                </a:solidFill>
              </a:rPr>
              <a:t>the </a:t>
            </a:r>
            <a:r>
              <a:rPr lang="sv-SE" sz="12000" dirty="0" err="1">
                <a:solidFill>
                  <a:schemeClr val="bg1"/>
                </a:solidFill>
              </a:rPr>
              <a:t>north</a:t>
            </a:r>
            <a:endParaRPr lang="sv-SE" sz="12000" dirty="0">
              <a:solidFill>
                <a:schemeClr val="bg1"/>
              </a:solidFill>
            </a:endParaRPr>
          </a:p>
        </p:txBody>
      </p:sp>
      <p:sp>
        <p:nvSpPr>
          <p:cNvPr id="3" name="Underrubrik 2">
            <a:extLst>
              <a:ext uri="{FF2B5EF4-FFF2-40B4-BE49-F238E27FC236}">
                <a16:creationId xmlns:a16="http://schemas.microsoft.com/office/drawing/2014/main" id="{1DD119A1-9AB2-87E4-AB8C-95B7A2F3EFAD}"/>
              </a:ext>
            </a:extLst>
          </p:cNvPr>
          <p:cNvSpPr>
            <a:spLocks noGrp="1"/>
          </p:cNvSpPr>
          <p:nvPr>
            <p:ph type="subTitle" idx="1"/>
          </p:nvPr>
        </p:nvSpPr>
        <p:spPr>
          <a:xfrm>
            <a:off x="695325" y="4224400"/>
            <a:ext cx="8531177" cy="1600487"/>
          </a:xfrm>
        </p:spPr>
        <p:txBody>
          <a:bodyPr/>
          <a:lstStyle/>
          <a:p>
            <a:pPr>
              <a:defRPr>
                <a:solidFill>
                  <a:srgbClr val="FFFFFF"/>
                </a:solidFill>
              </a:defRPr>
            </a:pPr>
            <a:r>
              <a:rPr lang="sv-SE" dirty="0"/>
              <a:t>Robust </a:t>
            </a:r>
            <a:r>
              <a:rPr lang="sv-SE" dirty="0" err="1"/>
              <a:t>infrastructure</a:t>
            </a:r>
            <a:r>
              <a:rPr lang="sv-SE" dirty="0"/>
              <a:t> at regional, </a:t>
            </a:r>
            <a:br>
              <a:rPr lang="sv-SE" dirty="0"/>
            </a:br>
            <a:r>
              <a:rPr lang="sv-SE" dirty="0"/>
              <a:t>national and international </a:t>
            </a:r>
            <a:r>
              <a:rPr lang="sv-SE" dirty="0" err="1"/>
              <a:t>levels</a:t>
            </a:r>
            <a:r>
              <a:rPr lang="sv-SE" dirty="0"/>
              <a:t>.</a:t>
            </a:r>
          </a:p>
        </p:txBody>
      </p:sp>
    </p:spTree>
    <p:extLst>
      <p:ext uri="{BB962C8B-B14F-4D97-AF65-F5344CB8AC3E}">
        <p14:creationId xmlns:p14="http://schemas.microsoft.com/office/powerpoint/2010/main" val="39686789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tshållare för bild 9">
            <a:extLst>
              <a:ext uri="{FF2B5EF4-FFF2-40B4-BE49-F238E27FC236}">
                <a16:creationId xmlns:a16="http://schemas.microsoft.com/office/drawing/2014/main" id="{0F4C09FF-1599-CFD7-23F1-895CACEA074C}"/>
              </a:ext>
            </a:extLst>
          </p:cNvPr>
          <p:cNvPicPr>
            <a:picLocks noGrp="1" noChangeAspect="1"/>
          </p:cNvPicPr>
          <p:nvPr>
            <p:ph type="pic" sz="quarter" idx="15"/>
          </p:nvPr>
        </p:nvPicPr>
        <p:blipFill>
          <a:blip r:embed="rId3"/>
          <a:srcRect l="767" r="767"/>
          <a:stretch/>
        </p:blipFill>
        <p:spPr>
          <a:xfrm>
            <a:off x="8148638" y="0"/>
            <a:ext cx="4043362" cy="4581525"/>
          </a:xfrm>
        </p:spPr>
      </p:pic>
      <p:pic>
        <p:nvPicPr>
          <p:cNvPr id="8" name="Platshållare för bild 7" descr="En bild som visar utomhus, plan, mark, flygplan&#10;&#10;Automatiskt genererad beskrivning">
            <a:extLst>
              <a:ext uri="{FF2B5EF4-FFF2-40B4-BE49-F238E27FC236}">
                <a16:creationId xmlns:a16="http://schemas.microsoft.com/office/drawing/2014/main" id="{ACAAFC2B-5F15-E13B-17C6-8C4402151F09}"/>
              </a:ext>
            </a:extLst>
          </p:cNvPr>
          <p:cNvPicPr>
            <a:picLocks noGrp="1" noChangeAspect="1"/>
          </p:cNvPicPr>
          <p:nvPr>
            <p:ph type="pic" sz="quarter" idx="10"/>
          </p:nvPr>
        </p:nvPicPr>
        <p:blipFill rotWithShape="1">
          <a:blip r:embed="rId4" cstate="screen">
            <a:extLst>
              <a:ext uri="{28A0092B-C50C-407E-A947-70E740481C1C}">
                <a14:useLocalDpi xmlns:a14="http://schemas.microsoft.com/office/drawing/2010/main"/>
              </a:ext>
            </a:extLst>
          </a:blip>
          <a:srcRect t="7341" b="7341"/>
          <a:stretch/>
        </p:blipFill>
        <p:spPr>
          <a:xfrm>
            <a:off x="1" y="-1"/>
            <a:ext cx="4043362" cy="4581525"/>
          </a:xfrm>
        </p:spPr>
      </p:pic>
      <p:pic>
        <p:nvPicPr>
          <p:cNvPr id="9" name="Platshållare för bild 8">
            <a:extLst>
              <a:ext uri="{FF2B5EF4-FFF2-40B4-BE49-F238E27FC236}">
                <a16:creationId xmlns:a16="http://schemas.microsoft.com/office/drawing/2014/main" id="{4FCF3340-BC5A-125C-607F-6577D9722CB9}"/>
              </a:ext>
            </a:extLst>
          </p:cNvPr>
          <p:cNvPicPr>
            <a:picLocks noGrp="1" noChangeAspect="1"/>
          </p:cNvPicPr>
          <p:nvPr>
            <p:ph type="pic" sz="quarter" idx="11"/>
          </p:nvPr>
        </p:nvPicPr>
        <p:blipFill>
          <a:blip r:embed="rId5"/>
          <a:srcRect l="13" r="13"/>
          <a:stretch/>
        </p:blipFill>
        <p:spPr>
          <a:xfrm>
            <a:off x="4043363" y="0"/>
            <a:ext cx="4105275" cy="4581525"/>
          </a:xfrm>
        </p:spPr>
      </p:pic>
      <p:sp>
        <p:nvSpPr>
          <p:cNvPr id="2" name="Underrubrik 1">
            <a:extLst>
              <a:ext uri="{FF2B5EF4-FFF2-40B4-BE49-F238E27FC236}">
                <a16:creationId xmlns:a16="http://schemas.microsoft.com/office/drawing/2014/main" id="{F55293DC-FD97-6C6A-92E3-CDC6C2BD85A4}"/>
              </a:ext>
            </a:extLst>
          </p:cNvPr>
          <p:cNvSpPr>
            <a:spLocks noGrp="1"/>
          </p:cNvSpPr>
          <p:nvPr>
            <p:ph type="subTitle" idx="1"/>
          </p:nvPr>
        </p:nvSpPr>
        <p:spPr>
          <a:xfrm>
            <a:off x="695326" y="4581525"/>
            <a:ext cx="3348037" cy="1584326"/>
          </a:xfrm>
        </p:spPr>
        <p:txBody>
          <a:bodyPr/>
          <a:lstStyle/>
          <a:p>
            <a:r>
              <a:rPr lang="sv-SE" dirty="0"/>
              <a:t>Umeå Airport – just ten </a:t>
            </a:r>
            <a:r>
              <a:rPr lang="sv-SE" dirty="0" err="1"/>
              <a:t>minutes</a:t>
            </a:r>
            <a:r>
              <a:rPr lang="sv-SE" dirty="0"/>
              <a:t> from the city </a:t>
            </a:r>
            <a:r>
              <a:rPr lang="sv-SE" dirty="0" err="1"/>
              <a:t>centre</a:t>
            </a:r>
            <a:r>
              <a:rPr lang="sv-SE" dirty="0"/>
              <a:t>.</a:t>
            </a:r>
          </a:p>
        </p:txBody>
      </p:sp>
      <p:sp>
        <p:nvSpPr>
          <p:cNvPr id="5" name="Platshållare för text 4">
            <a:extLst>
              <a:ext uri="{FF2B5EF4-FFF2-40B4-BE49-F238E27FC236}">
                <a16:creationId xmlns:a16="http://schemas.microsoft.com/office/drawing/2014/main" id="{FEB8DA82-D2A0-67C2-EF5A-B13E630B3EB2}"/>
              </a:ext>
            </a:extLst>
          </p:cNvPr>
          <p:cNvSpPr>
            <a:spLocks noGrp="1"/>
          </p:cNvSpPr>
          <p:nvPr>
            <p:ph type="body" sz="quarter" idx="12"/>
          </p:nvPr>
        </p:nvSpPr>
        <p:spPr>
          <a:xfrm>
            <a:off x="4043364" y="4581524"/>
            <a:ext cx="4105274" cy="1584326"/>
          </a:xfrm>
        </p:spPr>
        <p:txBody>
          <a:bodyPr/>
          <a:lstStyle/>
          <a:p>
            <a:r>
              <a:rPr lang="sv-SE" dirty="0"/>
              <a:t>The </a:t>
            </a:r>
            <a:r>
              <a:rPr lang="sv-SE" dirty="0" err="1"/>
              <a:t>Bothnia</a:t>
            </a:r>
            <a:r>
              <a:rPr lang="sv-SE" dirty="0"/>
              <a:t> and North Botnia </a:t>
            </a:r>
            <a:r>
              <a:rPr lang="sv-SE" dirty="0" err="1"/>
              <a:t>railway</a:t>
            </a:r>
            <a:r>
              <a:rPr lang="sv-SE" dirty="0"/>
              <a:t> </a:t>
            </a:r>
            <a:r>
              <a:rPr lang="sv-SE" dirty="0" err="1"/>
              <a:t>lines</a:t>
            </a:r>
            <a:r>
              <a:rPr lang="sv-SE" dirty="0"/>
              <a:t>.</a:t>
            </a:r>
          </a:p>
        </p:txBody>
      </p:sp>
      <p:sp>
        <p:nvSpPr>
          <p:cNvPr id="7" name="Platshållare för text 6">
            <a:extLst>
              <a:ext uri="{FF2B5EF4-FFF2-40B4-BE49-F238E27FC236}">
                <a16:creationId xmlns:a16="http://schemas.microsoft.com/office/drawing/2014/main" id="{FA0D7C24-B3B5-050D-7736-616C2D50D0B8}"/>
              </a:ext>
            </a:extLst>
          </p:cNvPr>
          <p:cNvSpPr>
            <a:spLocks noGrp="1"/>
          </p:cNvSpPr>
          <p:nvPr>
            <p:ph type="body" sz="quarter" idx="14"/>
          </p:nvPr>
        </p:nvSpPr>
        <p:spPr>
          <a:xfrm>
            <a:off x="8148638" y="4581524"/>
            <a:ext cx="3348037" cy="1584326"/>
          </a:xfrm>
        </p:spPr>
        <p:txBody>
          <a:bodyPr/>
          <a:lstStyle/>
          <a:p>
            <a:r>
              <a:rPr lang="sv-SE" dirty="0" err="1"/>
              <a:t>Making</a:t>
            </a:r>
            <a:r>
              <a:rPr lang="sv-SE" dirty="0"/>
              <a:t> </a:t>
            </a:r>
            <a:r>
              <a:rPr lang="sv-SE" dirty="0" err="1"/>
              <a:t>significant</a:t>
            </a:r>
            <a:r>
              <a:rPr lang="sv-SE" dirty="0"/>
              <a:t> </a:t>
            </a:r>
            <a:r>
              <a:rPr lang="sv-SE" dirty="0" err="1"/>
              <a:t>investments</a:t>
            </a:r>
            <a:r>
              <a:rPr lang="sv-SE" dirty="0"/>
              <a:t> in port and </a:t>
            </a:r>
            <a:r>
              <a:rPr lang="sv-SE" dirty="0" err="1"/>
              <a:t>logistics</a:t>
            </a:r>
            <a:r>
              <a:rPr lang="sv-SE" dirty="0"/>
              <a:t> operations.</a:t>
            </a:r>
          </a:p>
        </p:txBody>
      </p:sp>
    </p:spTree>
    <p:extLst>
      <p:ext uri="{BB962C8B-B14F-4D97-AF65-F5344CB8AC3E}">
        <p14:creationId xmlns:p14="http://schemas.microsoft.com/office/powerpoint/2010/main" val="12615845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latshållare för bild 4">
            <a:extLst>
              <a:ext uri="{FF2B5EF4-FFF2-40B4-BE49-F238E27FC236}">
                <a16:creationId xmlns:a16="http://schemas.microsoft.com/office/drawing/2014/main" id="{69DFEF09-ECD3-1C00-271D-0E01E9F97340}"/>
              </a:ext>
            </a:extLst>
          </p:cNvPr>
          <p:cNvPicPr>
            <a:picLocks noGrp="1" noChangeAspect="1"/>
          </p:cNvPicPr>
          <p:nvPr>
            <p:ph type="pic" sz="quarter" idx="12"/>
          </p:nvPr>
        </p:nvPicPr>
        <p:blipFill>
          <a:blip r:embed="rId3" cstate="screen">
            <a:extLst>
              <a:ext uri="{BEBA8EAE-BF5A-486C-A8C5-ECC9F3942E4B}">
                <a14:imgProps xmlns:a14="http://schemas.microsoft.com/office/drawing/2010/main">
                  <a14:imgLayer r:embed="rId4">
                    <a14:imgEffect>
                      <a14:brightnessContrast bright="5000"/>
                    </a14:imgEffect>
                  </a14:imgLayer>
                </a14:imgProps>
              </a:ext>
              <a:ext uri="{28A0092B-C50C-407E-A947-70E740481C1C}">
                <a14:useLocalDpi xmlns:a14="http://schemas.microsoft.com/office/drawing/2010/main"/>
              </a:ext>
            </a:extLst>
          </a:blip>
          <a:srcRect l="4739" r="4739"/>
          <a:stretch/>
        </p:blipFill>
        <p:spPr>
          <a:xfrm>
            <a:off x="4043363" y="0"/>
            <a:ext cx="8148637" cy="6858000"/>
          </a:xfrm>
        </p:spPr>
      </p:pic>
      <p:sp>
        <p:nvSpPr>
          <p:cNvPr id="3" name="Underrubrik 2">
            <a:extLst>
              <a:ext uri="{FF2B5EF4-FFF2-40B4-BE49-F238E27FC236}">
                <a16:creationId xmlns:a16="http://schemas.microsoft.com/office/drawing/2014/main" id="{70F4986A-B1E2-86CA-3B65-9135DDAEE43A}"/>
              </a:ext>
            </a:extLst>
          </p:cNvPr>
          <p:cNvSpPr>
            <a:spLocks noGrp="1"/>
          </p:cNvSpPr>
          <p:nvPr>
            <p:ph type="subTitle" idx="1"/>
          </p:nvPr>
        </p:nvSpPr>
        <p:spPr>
          <a:xfrm>
            <a:off x="695326" y="1879600"/>
            <a:ext cx="3348038" cy="4286249"/>
          </a:xfrm>
        </p:spPr>
        <p:txBody>
          <a:bodyPr/>
          <a:lstStyle/>
          <a:p>
            <a:r>
              <a:rPr lang="sv-SE" dirty="0" err="1"/>
              <a:t>Environmentally</a:t>
            </a:r>
            <a:r>
              <a:rPr lang="sv-SE" dirty="0"/>
              <a:t> </a:t>
            </a:r>
            <a:r>
              <a:rPr lang="sv-SE" dirty="0" err="1"/>
              <a:t>conscious</a:t>
            </a:r>
            <a:r>
              <a:rPr lang="sv-SE" dirty="0"/>
              <a:t> </a:t>
            </a:r>
            <a:r>
              <a:rPr lang="sv-SE" dirty="0" err="1"/>
              <a:t>citizens</a:t>
            </a:r>
            <a:r>
              <a:rPr lang="sv-SE" dirty="0"/>
              <a:t> and </a:t>
            </a:r>
            <a:r>
              <a:rPr lang="sv-SE" dirty="0" err="1"/>
              <a:t>ambitious</a:t>
            </a:r>
            <a:r>
              <a:rPr lang="sv-SE" dirty="0"/>
              <a:t> </a:t>
            </a:r>
            <a:r>
              <a:rPr lang="sv-SE" dirty="0" err="1"/>
              <a:t>climate</a:t>
            </a:r>
            <a:r>
              <a:rPr lang="sv-SE" dirty="0"/>
              <a:t> </a:t>
            </a:r>
            <a:r>
              <a:rPr lang="sv-SE" dirty="0" err="1"/>
              <a:t>goals</a:t>
            </a:r>
            <a:r>
              <a:rPr lang="sv-SE" dirty="0"/>
              <a:t>.</a:t>
            </a:r>
          </a:p>
          <a:p>
            <a:endParaRPr lang="sv-SE" dirty="0"/>
          </a:p>
          <a:p>
            <a:r>
              <a:rPr lang="en-US" dirty="0"/>
              <a:t>The municipality aims to be climate-neutral by 2040 at the latest.</a:t>
            </a:r>
            <a:endParaRPr lang="sv-SE" dirty="0"/>
          </a:p>
        </p:txBody>
      </p:sp>
      <p:sp>
        <p:nvSpPr>
          <p:cNvPr id="4" name="Platshållare för text 3">
            <a:extLst>
              <a:ext uri="{FF2B5EF4-FFF2-40B4-BE49-F238E27FC236}">
                <a16:creationId xmlns:a16="http://schemas.microsoft.com/office/drawing/2014/main" id="{D85ACEA3-C4A0-877F-9701-316937F386D4}"/>
              </a:ext>
            </a:extLst>
          </p:cNvPr>
          <p:cNvSpPr>
            <a:spLocks noGrp="1"/>
          </p:cNvSpPr>
          <p:nvPr>
            <p:ph type="body" sz="quarter" idx="11"/>
          </p:nvPr>
        </p:nvSpPr>
        <p:spPr>
          <a:xfrm>
            <a:off x="695325" y="692150"/>
            <a:ext cx="3348038" cy="1187449"/>
          </a:xfrm>
        </p:spPr>
        <p:txBody>
          <a:bodyPr>
            <a:normAutofit fontScale="85000" lnSpcReduction="10000"/>
          </a:bodyPr>
          <a:lstStyle/>
          <a:p>
            <a:r>
              <a:rPr lang="sv-SE" dirty="0" err="1"/>
              <a:t>Sustainability</a:t>
            </a:r>
            <a:r>
              <a:rPr lang="sv-SE" dirty="0"/>
              <a:t> in </a:t>
            </a:r>
            <a:r>
              <a:rPr lang="sv-SE" dirty="0" err="1"/>
              <a:t>every</a:t>
            </a:r>
            <a:r>
              <a:rPr lang="sv-SE" dirty="0"/>
              <a:t> decision</a:t>
            </a:r>
          </a:p>
        </p:txBody>
      </p:sp>
    </p:spTree>
    <p:extLst>
      <p:ext uri="{BB962C8B-B14F-4D97-AF65-F5344CB8AC3E}">
        <p14:creationId xmlns:p14="http://schemas.microsoft.com/office/powerpoint/2010/main" val="13556290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bild 7">
            <a:extLst>
              <a:ext uri="{FF2B5EF4-FFF2-40B4-BE49-F238E27FC236}">
                <a16:creationId xmlns:a16="http://schemas.microsoft.com/office/drawing/2014/main" id="{602D2826-9092-1AB4-4633-EBC357F14B0B}"/>
              </a:ext>
            </a:extLst>
          </p:cNvPr>
          <p:cNvPicPr>
            <a:picLocks noGrp="1" noChangeAspect="1"/>
          </p:cNvPicPr>
          <p:nvPr>
            <p:ph type="pic" sz="quarter" idx="13"/>
          </p:nvPr>
        </p:nvPicPr>
        <p:blipFill>
          <a:blip r:embed="rId3"/>
          <a:srcRect t="16697" b="16697"/>
          <a:stretch/>
        </p:blipFill>
        <p:spPr>
          <a:xfrm>
            <a:off x="6096000" y="0"/>
            <a:ext cx="6096000" cy="4581525"/>
          </a:xfrm>
        </p:spPr>
      </p:pic>
      <p:pic>
        <p:nvPicPr>
          <p:cNvPr id="6" name="Platshållare för bild 8">
            <a:extLst>
              <a:ext uri="{FF2B5EF4-FFF2-40B4-BE49-F238E27FC236}">
                <a16:creationId xmlns:a16="http://schemas.microsoft.com/office/drawing/2014/main" id="{98212D9E-A457-105B-9374-CA6E6A241ACC}"/>
              </a:ext>
            </a:extLst>
          </p:cNvPr>
          <p:cNvPicPr>
            <a:picLocks noGrp="1" noChangeAspect="1"/>
          </p:cNvPicPr>
          <p:nvPr>
            <p:ph type="pic" sz="quarter" idx="10"/>
          </p:nvPr>
        </p:nvPicPr>
        <p:blipFill>
          <a:blip r:embed="rId4"/>
          <a:srcRect l="13313" r="13313"/>
          <a:stretch/>
        </p:blipFill>
        <p:spPr>
          <a:xfrm>
            <a:off x="1" y="-1"/>
            <a:ext cx="6095999" cy="4581526"/>
          </a:xfrm>
        </p:spPr>
      </p:pic>
      <p:sp>
        <p:nvSpPr>
          <p:cNvPr id="4" name="Platshållare för text 3">
            <a:extLst>
              <a:ext uri="{FF2B5EF4-FFF2-40B4-BE49-F238E27FC236}">
                <a16:creationId xmlns:a16="http://schemas.microsoft.com/office/drawing/2014/main" id="{149BABEB-605C-E7C2-271F-2BD870B4B6B3}"/>
              </a:ext>
            </a:extLst>
          </p:cNvPr>
          <p:cNvSpPr>
            <a:spLocks noGrp="1"/>
          </p:cNvSpPr>
          <p:nvPr>
            <p:ph type="body" sz="quarter" idx="12"/>
          </p:nvPr>
        </p:nvSpPr>
        <p:spPr>
          <a:xfrm>
            <a:off x="6096000" y="4581525"/>
            <a:ext cx="5400675" cy="1584324"/>
          </a:xfrm>
        </p:spPr>
        <p:txBody>
          <a:bodyPr/>
          <a:lstStyle/>
          <a:p>
            <a:r>
              <a:rPr lang="sv-SE" dirty="0" err="1"/>
              <a:t>Work‑life</a:t>
            </a:r>
            <a:r>
              <a:rPr lang="sv-SE" dirty="0"/>
              <a:t> </a:t>
            </a:r>
            <a:r>
              <a:rPr lang="sv-SE" dirty="0" err="1"/>
              <a:t>balance</a:t>
            </a:r>
            <a:r>
              <a:rPr lang="sv-SE" dirty="0"/>
              <a:t>. </a:t>
            </a:r>
            <a:r>
              <a:rPr lang="sv-SE" dirty="0" err="1"/>
              <a:t>With</a:t>
            </a:r>
            <a:r>
              <a:rPr lang="sv-SE" dirty="0"/>
              <a:t> a broad </a:t>
            </a:r>
            <a:r>
              <a:rPr lang="sv-SE" dirty="0" err="1"/>
              <a:t>offering</a:t>
            </a:r>
            <a:r>
              <a:rPr lang="sv-SE" dirty="0"/>
              <a:t> and a </a:t>
            </a:r>
            <a:r>
              <a:rPr lang="sv-SE" dirty="0" err="1"/>
              <a:t>welcoming</a:t>
            </a:r>
            <a:r>
              <a:rPr lang="sv-SE" dirty="0"/>
              <a:t> </a:t>
            </a:r>
            <a:r>
              <a:rPr lang="sv-SE" dirty="0" err="1"/>
              <a:t>atmosphere</a:t>
            </a:r>
            <a:r>
              <a:rPr lang="sv-SE" dirty="0"/>
              <a:t> – Umeå </a:t>
            </a:r>
            <a:r>
              <a:rPr lang="sv-SE" dirty="0" err="1"/>
              <a:t>allows</a:t>
            </a:r>
            <a:r>
              <a:rPr lang="sv-SE" dirty="0"/>
              <a:t> </a:t>
            </a:r>
            <a:r>
              <a:rPr lang="sv-SE" dirty="0" err="1"/>
              <a:t>you</a:t>
            </a:r>
            <a:r>
              <a:rPr lang="sv-SE" dirty="0"/>
              <a:t> to do the </a:t>
            </a:r>
            <a:r>
              <a:rPr lang="sv-SE" dirty="0" err="1"/>
              <a:t>things</a:t>
            </a:r>
            <a:r>
              <a:rPr lang="sv-SE" dirty="0"/>
              <a:t> </a:t>
            </a:r>
            <a:r>
              <a:rPr lang="sv-SE" dirty="0" err="1"/>
              <a:t>you</a:t>
            </a:r>
            <a:r>
              <a:rPr lang="sv-SE" dirty="0"/>
              <a:t> like, and to be </a:t>
            </a:r>
            <a:r>
              <a:rPr lang="sv-SE" dirty="0" err="1"/>
              <a:t>yourself</a:t>
            </a:r>
            <a:r>
              <a:rPr lang="sv-SE" dirty="0"/>
              <a:t>.</a:t>
            </a:r>
          </a:p>
        </p:txBody>
      </p:sp>
      <p:sp>
        <p:nvSpPr>
          <p:cNvPr id="5" name="Rubrik 4">
            <a:extLst>
              <a:ext uri="{FF2B5EF4-FFF2-40B4-BE49-F238E27FC236}">
                <a16:creationId xmlns:a16="http://schemas.microsoft.com/office/drawing/2014/main" id="{95A538A5-370E-2069-A870-CBBEC9460663}"/>
              </a:ext>
            </a:extLst>
          </p:cNvPr>
          <p:cNvSpPr>
            <a:spLocks noGrp="1"/>
          </p:cNvSpPr>
          <p:nvPr>
            <p:ph type="ctrTitle"/>
          </p:nvPr>
        </p:nvSpPr>
        <p:spPr>
          <a:xfrm>
            <a:off x="695325" y="4581525"/>
            <a:ext cx="5400676" cy="1584324"/>
          </a:xfrm>
        </p:spPr>
        <p:txBody>
          <a:bodyPr/>
          <a:lstStyle/>
          <a:p>
            <a:r>
              <a:rPr lang="sv-SE" dirty="0" err="1"/>
              <a:t>Work</a:t>
            </a:r>
            <a:r>
              <a:rPr lang="sv-SE" dirty="0"/>
              <a:t> x </a:t>
            </a:r>
            <a:r>
              <a:rPr lang="sv-SE" dirty="0" err="1"/>
              <a:t>life</a:t>
            </a:r>
            <a:br>
              <a:rPr lang="sv-SE" dirty="0"/>
            </a:br>
            <a:br>
              <a:rPr lang="sv-SE" dirty="0"/>
            </a:br>
            <a:endParaRPr lang="sv-SE" dirty="0"/>
          </a:p>
        </p:txBody>
      </p:sp>
    </p:spTree>
    <p:extLst>
      <p:ext uri="{BB962C8B-B14F-4D97-AF65-F5344CB8AC3E}">
        <p14:creationId xmlns:p14="http://schemas.microsoft.com/office/powerpoint/2010/main" val="13547995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rubrik 1">
            <a:extLst>
              <a:ext uri="{FF2B5EF4-FFF2-40B4-BE49-F238E27FC236}">
                <a16:creationId xmlns:a16="http://schemas.microsoft.com/office/drawing/2014/main" id="{B72EC489-C6D2-F6E8-CE8A-1B96172700D1}"/>
              </a:ext>
            </a:extLst>
          </p:cNvPr>
          <p:cNvSpPr>
            <a:spLocks noGrp="1"/>
          </p:cNvSpPr>
          <p:nvPr>
            <p:ph type="subTitle" idx="1"/>
          </p:nvPr>
        </p:nvSpPr>
        <p:spPr/>
        <p:txBody>
          <a:bodyPr/>
          <a:lstStyle/>
          <a:p>
            <a:r>
              <a:rPr lang="en-US" dirty="0"/>
              <a:t>Northern Sweden ranks among the top regions in Europe when the EU assesses quality of life.</a:t>
            </a:r>
          </a:p>
          <a:p>
            <a:endParaRPr lang="en-US" dirty="0"/>
          </a:p>
          <a:p>
            <a:r>
              <a:rPr lang="en-US" dirty="0"/>
              <a:t>According to an independent survey from 2024, Umeå is the best municipality in Sweden to live and reside in.</a:t>
            </a:r>
          </a:p>
          <a:p>
            <a:endParaRPr lang="sv-SE" dirty="0"/>
          </a:p>
        </p:txBody>
      </p:sp>
      <p:sp>
        <p:nvSpPr>
          <p:cNvPr id="3" name="Platshållare för text 2">
            <a:extLst>
              <a:ext uri="{FF2B5EF4-FFF2-40B4-BE49-F238E27FC236}">
                <a16:creationId xmlns:a16="http://schemas.microsoft.com/office/drawing/2014/main" id="{46A775E3-CA8A-F380-CD7B-F3897A70190E}"/>
              </a:ext>
            </a:extLst>
          </p:cNvPr>
          <p:cNvSpPr>
            <a:spLocks noGrp="1"/>
          </p:cNvSpPr>
          <p:nvPr>
            <p:ph type="body" sz="quarter" idx="11"/>
          </p:nvPr>
        </p:nvSpPr>
        <p:spPr/>
        <p:txBody>
          <a:bodyPr>
            <a:normAutofit fontScale="92500"/>
          </a:bodyPr>
          <a:lstStyle/>
          <a:p>
            <a:r>
              <a:rPr lang="sv-SE" dirty="0" err="1"/>
              <a:t>Living</a:t>
            </a:r>
            <a:r>
              <a:rPr lang="sv-SE" dirty="0"/>
              <a:t> </a:t>
            </a:r>
            <a:r>
              <a:rPr lang="sv-SE" dirty="0" err="1"/>
              <a:t>well</a:t>
            </a:r>
            <a:r>
              <a:rPr lang="sv-SE" dirty="0"/>
              <a:t>, the </a:t>
            </a:r>
            <a:r>
              <a:rPr lang="sv-SE" dirty="0" err="1"/>
              <a:t>northern</a:t>
            </a:r>
            <a:r>
              <a:rPr lang="sv-SE" dirty="0"/>
              <a:t> </a:t>
            </a:r>
            <a:r>
              <a:rPr lang="sv-SE" dirty="0" err="1"/>
              <a:t>way</a:t>
            </a:r>
            <a:endParaRPr lang="sv-SE" dirty="0"/>
          </a:p>
        </p:txBody>
      </p:sp>
      <p:pic>
        <p:nvPicPr>
          <p:cNvPr id="6" name="Platshållare för bild 5" descr="En bild som visar utomhus, himmel, person, klädsel&#10;&#10;AI-genererat innehåll kan vara felaktigt.">
            <a:extLst>
              <a:ext uri="{FF2B5EF4-FFF2-40B4-BE49-F238E27FC236}">
                <a16:creationId xmlns:a16="http://schemas.microsoft.com/office/drawing/2014/main" id="{FBE14D85-D9F5-DFA0-6BEB-DB81B2C03196}"/>
              </a:ext>
            </a:extLst>
          </p:cNvPr>
          <p:cNvPicPr>
            <a:picLocks noGrp="1" noChangeAspect="1"/>
          </p:cNvPicPr>
          <p:nvPr>
            <p:ph type="pic" sz="quarter" idx="10"/>
          </p:nvPr>
        </p:nvPicPr>
        <p:blipFill>
          <a:blip r:embed="rId3"/>
          <a:srcRect l="29" r="29"/>
          <a:stretch>
            <a:fillRect/>
          </a:stretch>
        </p:blipFill>
        <p:spPr/>
      </p:pic>
    </p:spTree>
    <p:extLst>
      <p:ext uri="{BB962C8B-B14F-4D97-AF65-F5344CB8AC3E}">
        <p14:creationId xmlns:p14="http://schemas.microsoft.com/office/powerpoint/2010/main" val="27840254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D8E733AC-6FF4-269B-963C-78ED51EBDF47}"/>
              </a:ext>
            </a:extLst>
          </p:cNvPr>
          <p:cNvSpPr/>
          <p:nvPr/>
        </p:nvSpPr>
        <p:spPr>
          <a:xfrm>
            <a:off x="0" y="0"/>
            <a:ext cx="4068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ktangel 19">
            <a:extLst>
              <a:ext uri="{FF2B5EF4-FFF2-40B4-BE49-F238E27FC236}">
                <a16:creationId xmlns:a16="http://schemas.microsoft.com/office/drawing/2014/main" id="{DC10BEE8-C969-9DC0-51B1-2D6FFD0D4B35}"/>
              </a:ext>
            </a:extLst>
          </p:cNvPr>
          <p:cNvSpPr/>
          <p:nvPr/>
        </p:nvSpPr>
        <p:spPr>
          <a:xfrm>
            <a:off x="4068000" y="0"/>
            <a:ext cx="4068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a:extLst>
              <a:ext uri="{FF2B5EF4-FFF2-40B4-BE49-F238E27FC236}">
                <a16:creationId xmlns:a16="http://schemas.microsoft.com/office/drawing/2014/main" id="{E3F40736-4FCD-ED77-3D32-7BF9D00EF832}"/>
              </a:ext>
            </a:extLst>
          </p:cNvPr>
          <p:cNvSpPr/>
          <p:nvPr/>
        </p:nvSpPr>
        <p:spPr>
          <a:xfrm>
            <a:off x="8136000" y="0"/>
            <a:ext cx="4068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4" name="Bild 3" descr="Användare kontur">
            <a:extLst>
              <a:ext uri="{FF2B5EF4-FFF2-40B4-BE49-F238E27FC236}">
                <a16:creationId xmlns:a16="http://schemas.microsoft.com/office/drawing/2014/main" id="{2D5D42E9-3645-9FBB-0012-B5AFB2DA0D9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73808" y="1217871"/>
            <a:ext cx="2120384" cy="2120384"/>
          </a:xfrm>
          <a:prstGeom prst="rect">
            <a:avLst/>
          </a:prstGeom>
        </p:spPr>
      </p:pic>
      <p:pic>
        <p:nvPicPr>
          <p:cNvPr id="9" name="Bild 8" descr="Cykel med människor kontur">
            <a:extLst>
              <a:ext uri="{FF2B5EF4-FFF2-40B4-BE49-F238E27FC236}">
                <a16:creationId xmlns:a16="http://schemas.microsoft.com/office/drawing/2014/main" id="{0D0E5A69-3EC3-E343-053A-C5CF2BE4300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037070" y="1088008"/>
            <a:ext cx="2129860" cy="2129860"/>
          </a:xfrm>
          <a:prstGeom prst="rect">
            <a:avLst/>
          </a:prstGeom>
        </p:spPr>
      </p:pic>
      <p:sp>
        <p:nvSpPr>
          <p:cNvPr id="13" name="Rektangel: rundade hörn 29">
            <a:extLst>
              <a:ext uri="{FF2B5EF4-FFF2-40B4-BE49-F238E27FC236}">
                <a16:creationId xmlns:a16="http://schemas.microsoft.com/office/drawing/2014/main" id="{3EA1816E-4752-344C-58E7-C340F9C1C0D6}"/>
              </a:ext>
            </a:extLst>
          </p:cNvPr>
          <p:cNvSpPr/>
          <p:nvPr/>
        </p:nvSpPr>
        <p:spPr>
          <a:xfrm>
            <a:off x="687654" y="3429000"/>
            <a:ext cx="2692693" cy="115252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4000"/>
              </a:lnSpc>
            </a:pPr>
            <a:r>
              <a:rPr lang="sv-SE" sz="4400" dirty="0">
                <a:solidFill>
                  <a:schemeClr val="tx1"/>
                </a:solidFill>
                <a:latin typeface="UMEA-EXTRABOLD" pitchFamily="2" charset="0"/>
              </a:rPr>
              <a:t>+ 5 500</a:t>
            </a:r>
          </a:p>
          <a:p>
            <a:pPr algn="ctr">
              <a:lnSpc>
                <a:spcPts val="4000"/>
              </a:lnSpc>
            </a:pPr>
            <a:r>
              <a:rPr lang="sv-SE" sz="2800" b="1" dirty="0">
                <a:solidFill>
                  <a:schemeClr val="tx1"/>
                </a:solidFill>
                <a:latin typeface="Figtree SemiBold" pitchFamily="2" charset="0"/>
              </a:rPr>
              <a:t>Residents</a:t>
            </a:r>
          </a:p>
        </p:txBody>
      </p:sp>
      <p:grpSp>
        <p:nvGrpSpPr>
          <p:cNvPr id="15" name="Grupp 14">
            <a:extLst>
              <a:ext uri="{FF2B5EF4-FFF2-40B4-BE49-F238E27FC236}">
                <a16:creationId xmlns:a16="http://schemas.microsoft.com/office/drawing/2014/main" id="{4B2AD0F2-0E21-C83C-39A5-E4029D6ABAEC}"/>
              </a:ext>
            </a:extLst>
          </p:cNvPr>
          <p:cNvGrpSpPr/>
          <p:nvPr/>
        </p:nvGrpSpPr>
        <p:grpSpPr>
          <a:xfrm>
            <a:off x="8862090" y="1156457"/>
            <a:ext cx="2589195" cy="1992962"/>
            <a:chOff x="9046066" y="3717802"/>
            <a:chExt cx="1598353" cy="1198464"/>
          </a:xfrm>
          <a:solidFill>
            <a:schemeClr val="tx1"/>
          </a:solidFill>
        </p:grpSpPr>
        <p:pic>
          <p:nvPicPr>
            <p:cNvPr id="17" name="Bild 16" descr="Byggnad kontur">
              <a:extLst>
                <a:ext uri="{FF2B5EF4-FFF2-40B4-BE49-F238E27FC236}">
                  <a16:creationId xmlns:a16="http://schemas.microsoft.com/office/drawing/2014/main" id="{BFAC10CA-78E4-A7EC-8131-5F336FB4127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046066" y="3717802"/>
              <a:ext cx="839551" cy="1102039"/>
            </a:xfrm>
            <a:prstGeom prst="rect">
              <a:avLst/>
            </a:prstGeom>
          </p:spPr>
        </p:pic>
        <p:pic>
          <p:nvPicPr>
            <p:cNvPr id="18" name="Bild 17" descr="Stad kontur">
              <a:extLst>
                <a:ext uri="{FF2B5EF4-FFF2-40B4-BE49-F238E27FC236}">
                  <a16:creationId xmlns:a16="http://schemas.microsoft.com/office/drawing/2014/main" id="{44D3AF50-634B-726E-756C-F52DB2B4737F}"/>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9584081" y="3855928"/>
              <a:ext cx="1060338" cy="1060338"/>
            </a:xfrm>
            <a:prstGeom prst="rect">
              <a:avLst/>
            </a:prstGeom>
          </p:spPr>
        </p:pic>
      </p:grpSp>
      <p:sp>
        <p:nvSpPr>
          <p:cNvPr id="23" name="Rektangel: rundade hörn 29">
            <a:extLst>
              <a:ext uri="{FF2B5EF4-FFF2-40B4-BE49-F238E27FC236}">
                <a16:creationId xmlns:a16="http://schemas.microsoft.com/office/drawing/2014/main" id="{F7A5DC7B-9750-FBE2-6594-4B20FD4EF839}"/>
              </a:ext>
            </a:extLst>
          </p:cNvPr>
          <p:cNvSpPr/>
          <p:nvPr/>
        </p:nvSpPr>
        <p:spPr>
          <a:xfrm>
            <a:off x="4755654" y="3287388"/>
            <a:ext cx="2692693" cy="1767468"/>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4000"/>
              </a:lnSpc>
              <a:spcAft>
                <a:spcPts val="1200"/>
              </a:spcAft>
            </a:pPr>
            <a:r>
              <a:rPr lang="sv-SE" sz="4400" dirty="0">
                <a:solidFill>
                  <a:schemeClr val="tx1"/>
                </a:solidFill>
                <a:latin typeface="UMEA-EXTRABOLD" pitchFamily="2" charset="0"/>
              </a:rPr>
              <a:t>+ 6 000</a:t>
            </a:r>
          </a:p>
          <a:p>
            <a:pPr algn="ctr">
              <a:lnSpc>
                <a:spcPts val="2800"/>
              </a:lnSpc>
            </a:pPr>
            <a:r>
              <a:rPr lang="sv-SE" sz="2800" b="1" dirty="0" err="1">
                <a:solidFill>
                  <a:schemeClr val="tx1"/>
                </a:solidFill>
                <a:latin typeface="Figtree SemiBold" pitchFamily="2" charset="0"/>
              </a:rPr>
              <a:t>Work</a:t>
            </a:r>
            <a:r>
              <a:rPr lang="sv-SE" sz="2800" b="1" dirty="0">
                <a:solidFill>
                  <a:schemeClr val="tx1"/>
                </a:solidFill>
                <a:latin typeface="Figtree SemiBold" pitchFamily="2" charset="0"/>
              </a:rPr>
              <a:t> </a:t>
            </a:r>
            <a:r>
              <a:rPr lang="sv-SE" sz="2800" b="1" dirty="0" err="1">
                <a:solidFill>
                  <a:schemeClr val="tx1"/>
                </a:solidFill>
                <a:latin typeface="Figtree SemiBold" pitchFamily="2" charset="0"/>
              </a:rPr>
              <a:t>opportunities</a:t>
            </a:r>
            <a:endParaRPr lang="sv-SE" sz="2800" b="1" dirty="0">
              <a:solidFill>
                <a:schemeClr val="tx1"/>
              </a:solidFill>
              <a:latin typeface="Figtree SemiBold" pitchFamily="2" charset="0"/>
            </a:endParaRPr>
          </a:p>
        </p:txBody>
      </p:sp>
      <p:sp>
        <p:nvSpPr>
          <p:cNvPr id="24" name="Rektangel: rundade hörn 29">
            <a:extLst>
              <a:ext uri="{FF2B5EF4-FFF2-40B4-BE49-F238E27FC236}">
                <a16:creationId xmlns:a16="http://schemas.microsoft.com/office/drawing/2014/main" id="{846668B0-C79A-8519-0471-B8B0787F1B3E}"/>
              </a:ext>
            </a:extLst>
          </p:cNvPr>
          <p:cNvSpPr/>
          <p:nvPr/>
        </p:nvSpPr>
        <p:spPr>
          <a:xfrm>
            <a:off x="8810341" y="3440050"/>
            <a:ext cx="2692693" cy="115252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4000"/>
              </a:lnSpc>
            </a:pPr>
            <a:r>
              <a:rPr lang="sv-SE" sz="4400" dirty="0">
                <a:solidFill>
                  <a:schemeClr val="tx1"/>
                </a:solidFill>
                <a:latin typeface="UMEA-EXTRABOLD" pitchFamily="2" charset="0"/>
              </a:rPr>
              <a:t>+ 4 000</a:t>
            </a:r>
          </a:p>
          <a:p>
            <a:pPr algn="ctr">
              <a:lnSpc>
                <a:spcPts val="4000"/>
              </a:lnSpc>
            </a:pPr>
            <a:r>
              <a:rPr lang="sv-SE" sz="2800" b="1" dirty="0">
                <a:solidFill>
                  <a:schemeClr val="tx1"/>
                </a:solidFill>
                <a:latin typeface="Figtree SemiBold" pitchFamily="2" charset="0"/>
              </a:rPr>
              <a:t>Homes</a:t>
            </a:r>
          </a:p>
        </p:txBody>
      </p:sp>
      <p:sp>
        <p:nvSpPr>
          <p:cNvPr id="25" name="Rektangel 24">
            <a:extLst>
              <a:ext uri="{FF2B5EF4-FFF2-40B4-BE49-F238E27FC236}">
                <a16:creationId xmlns:a16="http://schemas.microsoft.com/office/drawing/2014/main" id="{220A0794-E905-B078-0F3E-3D02A780AD9D}"/>
              </a:ext>
            </a:extLst>
          </p:cNvPr>
          <p:cNvSpPr/>
          <p:nvPr/>
        </p:nvSpPr>
        <p:spPr>
          <a:xfrm>
            <a:off x="9039034" y="2572840"/>
            <a:ext cx="192505" cy="48126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1982072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8FAD3E8-3FFD-4DB5-A101-6E6A3237BD8F}"/>
              </a:ext>
            </a:extLst>
          </p:cNvPr>
          <p:cNvSpPr>
            <a:spLocks noGrp="1"/>
          </p:cNvSpPr>
          <p:nvPr>
            <p:ph type="ctrTitle"/>
          </p:nvPr>
        </p:nvSpPr>
        <p:spPr>
          <a:xfrm>
            <a:off x="695325" y="692150"/>
            <a:ext cx="5400676" cy="1843232"/>
          </a:xfrm>
        </p:spPr>
        <p:txBody>
          <a:bodyPr/>
          <a:lstStyle/>
          <a:p>
            <a:r>
              <a:rPr lang="sv-SE" dirty="0"/>
              <a:t>a </a:t>
            </a:r>
            <a:r>
              <a:rPr lang="sv-SE" dirty="0" err="1"/>
              <a:t>more</a:t>
            </a:r>
            <a:r>
              <a:rPr lang="sv-SE" dirty="0"/>
              <a:t> </a:t>
            </a:r>
            <a:r>
              <a:rPr lang="sv-SE" dirty="0" err="1"/>
              <a:t>equal</a:t>
            </a:r>
            <a:r>
              <a:rPr lang="sv-SE" dirty="0"/>
              <a:t> distribution</a:t>
            </a:r>
          </a:p>
        </p:txBody>
      </p:sp>
      <p:sp>
        <p:nvSpPr>
          <p:cNvPr id="3" name="Underrubrik 2">
            <a:extLst>
              <a:ext uri="{FF2B5EF4-FFF2-40B4-BE49-F238E27FC236}">
                <a16:creationId xmlns:a16="http://schemas.microsoft.com/office/drawing/2014/main" id="{B83747B8-D83B-7978-9E0A-1D2BCC636B3A}"/>
              </a:ext>
            </a:extLst>
          </p:cNvPr>
          <p:cNvSpPr>
            <a:spLocks noGrp="1"/>
          </p:cNvSpPr>
          <p:nvPr>
            <p:ph type="subTitle" idx="1"/>
          </p:nvPr>
        </p:nvSpPr>
        <p:spPr>
          <a:xfrm>
            <a:off x="695325" y="2926080"/>
            <a:ext cx="5400675" cy="3239769"/>
          </a:xfrm>
        </p:spPr>
        <p:txBody>
          <a:bodyPr/>
          <a:lstStyle/>
          <a:p>
            <a:r>
              <a:rPr lang="en-US" dirty="0"/>
              <a:t>Umeå sets the standard for gender‑equal parental leave, with residents sharing leave more evenly between genders than in other parts of Sweden.</a:t>
            </a:r>
            <a:endParaRPr lang="sv-SE" dirty="0"/>
          </a:p>
        </p:txBody>
      </p:sp>
      <p:pic>
        <p:nvPicPr>
          <p:cNvPr id="7" name="Platshållare för bild 6">
            <a:extLst>
              <a:ext uri="{FF2B5EF4-FFF2-40B4-BE49-F238E27FC236}">
                <a16:creationId xmlns:a16="http://schemas.microsoft.com/office/drawing/2014/main" id="{2521FB23-3F9D-DE8E-73FD-5BD5DE1975C1}"/>
              </a:ext>
            </a:extLst>
          </p:cNvPr>
          <p:cNvPicPr>
            <a:picLocks noGrp="1" noChangeAspect="1"/>
          </p:cNvPicPr>
          <p:nvPr>
            <p:ph type="pic" sz="quarter" idx="11"/>
          </p:nvPr>
        </p:nvPicPr>
        <p:blipFill>
          <a:blip r:embed="rId3"/>
          <a:srcRect t="12500" b="12500"/>
          <a:stretch/>
        </p:blipFill>
        <p:spPr>
          <a:xfrm>
            <a:off x="6096000" y="0"/>
            <a:ext cx="6096000" cy="6858000"/>
          </a:xfrm>
        </p:spPr>
      </p:pic>
    </p:spTree>
    <p:extLst>
      <p:ext uri="{BB962C8B-B14F-4D97-AF65-F5344CB8AC3E}">
        <p14:creationId xmlns:p14="http://schemas.microsoft.com/office/powerpoint/2010/main" val="32126417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6" name="Platshållare för bild 5">
            <a:extLst>
              <a:ext uri="{FF2B5EF4-FFF2-40B4-BE49-F238E27FC236}">
                <a16:creationId xmlns:a16="http://schemas.microsoft.com/office/drawing/2014/main" id="{CB781B40-FF09-C325-849E-EB1ADBE844DE}"/>
              </a:ext>
            </a:extLst>
          </p:cNvPr>
          <p:cNvPicPr>
            <a:picLocks noGrp="1" noChangeAspect="1"/>
          </p:cNvPicPr>
          <p:nvPr>
            <p:ph type="pic" sz="quarter" idx="12"/>
          </p:nvPr>
        </p:nvPicPr>
        <p:blipFill>
          <a:blip r:embed="rId3"/>
          <a:srcRect l="11" r="11"/>
          <a:stretch/>
        </p:blipFill>
        <p:spPr>
          <a:solidFill>
            <a:schemeClr val="accent4"/>
          </a:solidFill>
        </p:spPr>
      </p:pic>
      <p:sp>
        <p:nvSpPr>
          <p:cNvPr id="3" name="Underrubrik 2">
            <a:extLst>
              <a:ext uri="{FF2B5EF4-FFF2-40B4-BE49-F238E27FC236}">
                <a16:creationId xmlns:a16="http://schemas.microsoft.com/office/drawing/2014/main" id="{86EC5BD1-D56D-BE01-5BE1-5E8C8F78C204}"/>
              </a:ext>
            </a:extLst>
          </p:cNvPr>
          <p:cNvSpPr>
            <a:spLocks noGrp="1"/>
          </p:cNvSpPr>
          <p:nvPr>
            <p:ph type="subTitle" idx="1"/>
          </p:nvPr>
        </p:nvSpPr>
        <p:spPr/>
        <p:txBody>
          <a:bodyPr/>
          <a:lstStyle/>
          <a:p>
            <a:r>
              <a:rPr lang="sv-SE" dirty="0"/>
              <a:t>Umeå is </a:t>
            </a:r>
            <a:r>
              <a:rPr lang="sv-SE" dirty="0" err="1"/>
              <a:t>one</a:t>
            </a:r>
            <a:r>
              <a:rPr lang="sv-SE" dirty="0"/>
              <a:t> of the Swedish </a:t>
            </a:r>
            <a:r>
              <a:rPr lang="sv-SE" dirty="0" err="1"/>
              <a:t>cities</a:t>
            </a:r>
            <a:r>
              <a:rPr lang="sv-SE" dirty="0"/>
              <a:t> </a:t>
            </a:r>
            <a:r>
              <a:rPr lang="sv-SE" dirty="0" err="1"/>
              <a:t>where</a:t>
            </a:r>
            <a:r>
              <a:rPr lang="sv-SE" dirty="0"/>
              <a:t> </a:t>
            </a:r>
            <a:r>
              <a:rPr lang="sv-SE" dirty="0" err="1"/>
              <a:t>women</a:t>
            </a:r>
            <a:r>
              <a:rPr lang="sv-SE" dirty="0"/>
              <a:t> </a:t>
            </a:r>
            <a:r>
              <a:rPr lang="sv-SE" dirty="0" err="1"/>
              <a:t>enjoy</a:t>
            </a:r>
            <a:r>
              <a:rPr lang="sv-SE" dirty="0"/>
              <a:t> the </a:t>
            </a:r>
            <a:r>
              <a:rPr lang="sv-SE" dirty="0" err="1"/>
              <a:t>highest</a:t>
            </a:r>
            <a:r>
              <a:rPr lang="sv-SE" dirty="0"/>
              <a:t> </a:t>
            </a:r>
            <a:r>
              <a:rPr lang="sv-SE" dirty="0" err="1"/>
              <a:t>levels</a:t>
            </a:r>
            <a:r>
              <a:rPr lang="sv-SE" dirty="0"/>
              <a:t> of </a:t>
            </a:r>
            <a:r>
              <a:rPr lang="sv-SE" dirty="0" err="1"/>
              <a:t>well‑being</a:t>
            </a:r>
            <a:r>
              <a:rPr lang="sv-SE" dirty="0"/>
              <a:t>.</a:t>
            </a:r>
          </a:p>
          <a:p>
            <a:endParaRPr lang="sv-SE" dirty="0"/>
          </a:p>
          <a:p>
            <a:r>
              <a:rPr lang="sv-SE" dirty="0" err="1"/>
              <a:t>It’s</a:t>
            </a:r>
            <a:r>
              <a:rPr lang="sv-SE" dirty="0"/>
              <a:t> </a:t>
            </a:r>
            <a:r>
              <a:rPr lang="sv-SE" dirty="0" err="1"/>
              <a:t>also</a:t>
            </a:r>
            <a:r>
              <a:rPr lang="sv-SE" dirty="0"/>
              <a:t> </a:t>
            </a:r>
            <a:r>
              <a:rPr lang="sv-SE" dirty="0" err="1"/>
              <a:t>among</a:t>
            </a:r>
            <a:r>
              <a:rPr lang="sv-SE" dirty="0"/>
              <a:t> the </a:t>
            </a:r>
            <a:r>
              <a:rPr lang="sv-SE" dirty="0" err="1"/>
              <a:t>top</a:t>
            </a:r>
            <a:r>
              <a:rPr lang="sv-SE" dirty="0"/>
              <a:t> </a:t>
            </a:r>
            <a:r>
              <a:rPr lang="sv-SE" dirty="0" err="1"/>
              <a:t>cities</a:t>
            </a:r>
            <a:r>
              <a:rPr lang="sv-SE" dirty="0"/>
              <a:t> </a:t>
            </a:r>
            <a:r>
              <a:rPr lang="sv-SE" dirty="0" err="1"/>
              <a:t>most</a:t>
            </a:r>
            <a:r>
              <a:rPr lang="sv-SE" dirty="0"/>
              <a:t> </a:t>
            </a:r>
            <a:r>
              <a:rPr lang="sv-SE" dirty="0" err="1"/>
              <a:t>women</a:t>
            </a:r>
            <a:r>
              <a:rPr lang="sv-SE" dirty="0"/>
              <a:t> </a:t>
            </a:r>
            <a:r>
              <a:rPr lang="sv-SE" dirty="0" err="1"/>
              <a:t>recommend</a:t>
            </a:r>
            <a:r>
              <a:rPr lang="sv-SE" dirty="0"/>
              <a:t> to </a:t>
            </a:r>
            <a:r>
              <a:rPr lang="sv-SE" dirty="0" err="1"/>
              <a:t>others</a:t>
            </a:r>
            <a:r>
              <a:rPr lang="sv-SE" dirty="0"/>
              <a:t>.</a:t>
            </a:r>
          </a:p>
          <a:p>
            <a:endParaRPr lang="sv-SE" dirty="0"/>
          </a:p>
        </p:txBody>
      </p:sp>
      <p:sp>
        <p:nvSpPr>
          <p:cNvPr id="4" name="Platshållare för text 3">
            <a:extLst>
              <a:ext uri="{FF2B5EF4-FFF2-40B4-BE49-F238E27FC236}">
                <a16:creationId xmlns:a16="http://schemas.microsoft.com/office/drawing/2014/main" id="{6F11E5EA-5A23-F630-7C94-820A061935D9}"/>
              </a:ext>
            </a:extLst>
          </p:cNvPr>
          <p:cNvSpPr>
            <a:spLocks noGrp="1"/>
          </p:cNvSpPr>
          <p:nvPr>
            <p:ph type="body" sz="quarter" idx="11"/>
          </p:nvPr>
        </p:nvSpPr>
        <p:spPr/>
        <p:txBody>
          <a:bodyPr>
            <a:normAutofit fontScale="92500"/>
          </a:bodyPr>
          <a:lstStyle/>
          <a:p>
            <a:r>
              <a:rPr lang="sv-SE" dirty="0" err="1"/>
              <a:t>Women</a:t>
            </a:r>
            <a:r>
              <a:rPr lang="sv-SE" dirty="0"/>
              <a:t> </a:t>
            </a:r>
            <a:r>
              <a:rPr lang="sv-SE" dirty="0" err="1"/>
              <a:t>feel</a:t>
            </a:r>
            <a:r>
              <a:rPr lang="sv-SE" dirty="0"/>
              <a:t> at </a:t>
            </a:r>
            <a:r>
              <a:rPr lang="sv-SE" dirty="0" err="1"/>
              <a:t>home</a:t>
            </a:r>
            <a:r>
              <a:rPr lang="sv-SE" dirty="0"/>
              <a:t> in Umeå</a:t>
            </a:r>
          </a:p>
        </p:txBody>
      </p:sp>
    </p:spTree>
    <p:extLst>
      <p:ext uri="{BB962C8B-B14F-4D97-AF65-F5344CB8AC3E}">
        <p14:creationId xmlns:p14="http://schemas.microsoft.com/office/powerpoint/2010/main" val="20934877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1E8835F-1928-7FED-0DAC-E5F1B9591DBD}"/>
              </a:ext>
            </a:extLst>
          </p:cNvPr>
          <p:cNvSpPr>
            <a:spLocks noGrp="1"/>
          </p:cNvSpPr>
          <p:nvPr>
            <p:ph type="ctrTitle"/>
          </p:nvPr>
        </p:nvSpPr>
        <p:spPr>
          <a:xfrm>
            <a:off x="695325" y="692150"/>
            <a:ext cx="5400676" cy="1843232"/>
          </a:xfrm>
        </p:spPr>
        <p:txBody>
          <a:bodyPr/>
          <a:lstStyle/>
          <a:p>
            <a:r>
              <a:rPr lang="sv-SE" dirty="0" err="1"/>
              <a:t>equality</a:t>
            </a:r>
            <a:r>
              <a:rPr lang="sv-SE" dirty="0"/>
              <a:t> in sports</a:t>
            </a:r>
          </a:p>
        </p:txBody>
      </p:sp>
      <p:sp>
        <p:nvSpPr>
          <p:cNvPr id="3" name="Underrubrik 2">
            <a:extLst>
              <a:ext uri="{FF2B5EF4-FFF2-40B4-BE49-F238E27FC236}">
                <a16:creationId xmlns:a16="http://schemas.microsoft.com/office/drawing/2014/main" id="{A1F6FCBF-FD29-83F3-F079-E751604A46A8}"/>
              </a:ext>
            </a:extLst>
          </p:cNvPr>
          <p:cNvSpPr>
            <a:spLocks noGrp="1"/>
          </p:cNvSpPr>
          <p:nvPr>
            <p:ph type="subTitle" idx="1"/>
          </p:nvPr>
        </p:nvSpPr>
        <p:spPr>
          <a:xfrm>
            <a:off x="695325" y="2926080"/>
            <a:ext cx="5400675" cy="3239769"/>
          </a:xfrm>
        </p:spPr>
        <p:txBody>
          <a:bodyPr/>
          <a:lstStyle/>
          <a:p>
            <a:r>
              <a:rPr lang="sv-SE" dirty="0" err="1"/>
              <a:t>Umeå’s</a:t>
            </a:r>
            <a:r>
              <a:rPr lang="sv-SE" dirty="0"/>
              <a:t> </a:t>
            </a:r>
            <a:r>
              <a:rPr lang="sv-SE" dirty="0" err="1"/>
              <a:t>commitment</a:t>
            </a:r>
            <a:r>
              <a:rPr lang="sv-SE" dirty="0"/>
              <a:t> to gender‑</a:t>
            </a:r>
            <a:r>
              <a:rPr lang="sv-SE" dirty="0" err="1"/>
              <a:t>equal</a:t>
            </a:r>
            <a:r>
              <a:rPr lang="sv-SE" dirty="0"/>
              <a:t> sports </a:t>
            </a:r>
            <a:r>
              <a:rPr lang="en-US" dirty="0"/>
              <a:t>is evident through a wide range of elite clubs on both the women's and men's sides. </a:t>
            </a:r>
          </a:p>
          <a:p>
            <a:endParaRPr lang="en-US" dirty="0"/>
          </a:p>
          <a:p>
            <a:r>
              <a:rPr lang="en-US" dirty="0"/>
              <a:t>Umeå is one of Sweden’s top sports municipalities and consistently ranks among the best in national rankings.</a:t>
            </a:r>
            <a:endParaRPr lang="sv-SE" dirty="0"/>
          </a:p>
        </p:txBody>
      </p:sp>
      <p:pic>
        <p:nvPicPr>
          <p:cNvPr id="6" name="Platshållare för bild 5" descr="En bild som visar person, fotbeklädnader, idrott, lagsport&#10;&#10;AI-genererat innehåll kan vara felaktigt.">
            <a:extLst>
              <a:ext uri="{FF2B5EF4-FFF2-40B4-BE49-F238E27FC236}">
                <a16:creationId xmlns:a16="http://schemas.microsoft.com/office/drawing/2014/main" id="{69683C09-EFDC-B7D8-7CD4-9569F38B94AC}"/>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l="32770" t="22406" r="21224"/>
          <a:stretch>
            <a:fillRect/>
          </a:stretch>
        </p:blipFill>
        <p:spPr>
          <a:xfrm>
            <a:off x="6096000" y="0"/>
            <a:ext cx="6096000" cy="6858000"/>
          </a:xfrm>
        </p:spPr>
      </p:pic>
    </p:spTree>
    <p:extLst>
      <p:ext uri="{BB962C8B-B14F-4D97-AF65-F5344CB8AC3E}">
        <p14:creationId xmlns:p14="http://schemas.microsoft.com/office/powerpoint/2010/main" val="10729287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7C3E9D0-B01E-A5EE-D921-B233D185F3E5}"/>
              </a:ext>
            </a:extLst>
          </p:cNvPr>
          <p:cNvSpPr>
            <a:spLocks noGrp="1"/>
          </p:cNvSpPr>
          <p:nvPr>
            <p:ph type="ctrTitle"/>
          </p:nvPr>
        </p:nvSpPr>
        <p:spPr>
          <a:xfrm>
            <a:off x="695325" y="692150"/>
            <a:ext cx="5400676" cy="1843232"/>
          </a:xfrm>
        </p:spPr>
        <p:txBody>
          <a:bodyPr/>
          <a:lstStyle/>
          <a:p>
            <a:r>
              <a:rPr lang="sv-SE" dirty="0" err="1"/>
              <a:t>Sustainable</a:t>
            </a:r>
            <a:r>
              <a:rPr lang="sv-SE" dirty="0"/>
              <a:t> </a:t>
            </a:r>
            <a:r>
              <a:rPr lang="sv-SE" dirty="0" err="1"/>
              <a:t>society</a:t>
            </a:r>
            <a:r>
              <a:rPr lang="sv-SE" dirty="0"/>
              <a:t> </a:t>
            </a:r>
          </a:p>
        </p:txBody>
      </p:sp>
      <p:sp>
        <p:nvSpPr>
          <p:cNvPr id="3" name="Underrubrik 2">
            <a:extLst>
              <a:ext uri="{FF2B5EF4-FFF2-40B4-BE49-F238E27FC236}">
                <a16:creationId xmlns:a16="http://schemas.microsoft.com/office/drawing/2014/main" id="{9917F9F5-BAE9-3F87-18AC-B53DDCD4AE3F}"/>
              </a:ext>
            </a:extLst>
          </p:cNvPr>
          <p:cNvSpPr>
            <a:spLocks noGrp="1"/>
          </p:cNvSpPr>
          <p:nvPr>
            <p:ph type="subTitle" idx="1"/>
          </p:nvPr>
        </p:nvSpPr>
        <p:spPr>
          <a:xfrm>
            <a:off x="695325" y="2926080"/>
            <a:ext cx="5400675" cy="3239769"/>
          </a:xfrm>
        </p:spPr>
        <p:txBody>
          <a:bodyPr/>
          <a:lstStyle/>
          <a:p>
            <a:r>
              <a:rPr lang="sv-SE" dirty="0" err="1"/>
              <a:t>Sustainability</a:t>
            </a:r>
            <a:r>
              <a:rPr lang="sv-SE" dirty="0"/>
              <a:t> </a:t>
            </a:r>
            <a:r>
              <a:rPr lang="sv-SE" dirty="0" err="1"/>
              <a:t>with</a:t>
            </a:r>
            <a:r>
              <a:rPr lang="sv-SE" dirty="0"/>
              <a:t> </a:t>
            </a:r>
            <a:r>
              <a:rPr lang="sv-SE" dirty="0" err="1"/>
              <a:t>people</a:t>
            </a:r>
            <a:r>
              <a:rPr lang="sv-SE" dirty="0"/>
              <a:t> at the </a:t>
            </a:r>
            <a:r>
              <a:rPr lang="sv-SE" dirty="0" err="1"/>
              <a:t>heart</a:t>
            </a:r>
            <a:r>
              <a:rPr lang="sv-SE" dirty="0"/>
              <a:t>. Always.</a:t>
            </a:r>
          </a:p>
          <a:p>
            <a:endParaRPr lang="sv-SE" dirty="0"/>
          </a:p>
          <a:p>
            <a:pPr marL="285750" indent="-285750">
              <a:buFont typeface="Arial" panose="020B0604020202020204" pitchFamily="34" charset="0"/>
              <a:buChar char="•"/>
            </a:pPr>
            <a:r>
              <a:rPr lang="sv-SE" dirty="0"/>
              <a:t>Active </a:t>
            </a:r>
            <a:r>
              <a:rPr lang="sv-SE" dirty="0" err="1"/>
              <a:t>environmental</a:t>
            </a:r>
            <a:r>
              <a:rPr lang="sv-SE" dirty="0"/>
              <a:t> action in </a:t>
            </a:r>
            <a:r>
              <a:rPr lang="sv-SE" dirty="0" err="1"/>
              <a:t>collaboration</a:t>
            </a:r>
            <a:r>
              <a:rPr lang="sv-SE" dirty="0"/>
              <a:t> </a:t>
            </a:r>
            <a:r>
              <a:rPr lang="sv-SE" dirty="0" err="1"/>
              <a:t>between</a:t>
            </a:r>
            <a:r>
              <a:rPr lang="sv-SE" dirty="0"/>
              <a:t> the </a:t>
            </a:r>
            <a:r>
              <a:rPr lang="sv-SE" dirty="0" err="1"/>
              <a:t>municipality</a:t>
            </a:r>
            <a:r>
              <a:rPr lang="sv-SE" dirty="0"/>
              <a:t>, the </a:t>
            </a:r>
            <a:r>
              <a:rPr lang="sv-SE" dirty="0" err="1"/>
              <a:t>university</a:t>
            </a:r>
            <a:r>
              <a:rPr lang="sv-SE" dirty="0"/>
              <a:t> and the business </a:t>
            </a:r>
            <a:r>
              <a:rPr lang="sv-SE" dirty="0" err="1"/>
              <a:t>community</a:t>
            </a:r>
            <a:endParaRPr lang="sv-SE" dirty="0"/>
          </a:p>
          <a:p>
            <a:pPr marL="285750" indent="-285750">
              <a:buFont typeface="Arial" panose="020B0604020202020204" pitchFamily="34" charset="0"/>
              <a:buChar char="•"/>
            </a:pPr>
            <a:r>
              <a:rPr lang="sv-SE" dirty="0" err="1"/>
              <a:t>Climate</a:t>
            </a:r>
            <a:r>
              <a:rPr lang="sv-SE" dirty="0"/>
              <a:t> City </a:t>
            </a:r>
            <a:r>
              <a:rPr lang="sv-SE" dirty="0" err="1"/>
              <a:t>of</a:t>
            </a:r>
            <a:r>
              <a:rPr lang="sv-SE" dirty="0"/>
              <a:t> the </a:t>
            </a:r>
            <a:r>
              <a:rPr lang="sv-SE" dirty="0" err="1"/>
              <a:t>Year</a:t>
            </a:r>
            <a:r>
              <a:rPr lang="sv-SE" dirty="0"/>
              <a:t> 2016. </a:t>
            </a:r>
            <a:r>
              <a:rPr lang="sv-SE" dirty="0" err="1"/>
              <a:t>European</a:t>
            </a:r>
            <a:r>
              <a:rPr lang="sv-SE" dirty="0"/>
              <a:t> Green </a:t>
            </a:r>
            <a:r>
              <a:rPr lang="sv-SE" dirty="0" err="1"/>
              <a:t>Capital</a:t>
            </a:r>
            <a:r>
              <a:rPr lang="sv-SE" dirty="0"/>
              <a:t> finalist in 2014, 2015 and 2016</a:t>
            </a:r>
          </a:p>
          <a:p>
            <a:pPr marL="285750" indent="-285750">
              <a:buFont typeface="Arial" panose="020B0604020202020204" pitchFamily="34" charset="0"/>
              <a:buChar char="•"/>
            </a:pPr>
            <a:r>
              <a:rPr lang="sv-SE" dirty="0"/>
              <a:t>Umeå </a:t>
            </a:r>
            <a:r>
              <a:rPr lang="sv-SE" dirty="0" err="1"/>
              <a:t>climate</a:t>
            </a:r>
            <a:r>
              <a:rPr lang="sv-SE" dirty="0"/>
              <a:t> </a:t>
            </a:r>
            <a:r>
              <a:rPr lang="sv-SE" dirty="0" err="1"/>
              <a:t>roadmap</a:t>
            </a:r>
            <a:r>
              <a:rPr lang="sv-SE" dirty="0"/>
              <a:t> – Umeå </a:t>
            </a:r>
            <a:r>
              <a:rPr lang="sv-SE" dirty="0" err="1"/>
              <a:t>aims</a:t>
            </a:r>
            <a:r>
              <a:rPr lang="sv-SE" dirty="0"/>
              <a:t> to be </a:t>
            </a:r>
            <a:r>
              <a:rPr lang="sv-SE" dirty="0" err="1"/>
              <a:t>climate</a:t>
            </a:r>
            <a:r>
              <a:rPr lang="sv-SE" dirty="0"/>
              <a:t>-neutral by 2040, at </a:t>
            </a:r>
            <a:r>
              <a:rPr lang="sv-SE" dirty="0" err="1"/>
              <a:t>its</a:t>
            </a:r>
            <a:r>
              <a:rPr lang="sv-SE" dirty="0"/>
              <a:t> </a:t>
            </a:r>
            <a:r>
              <a:rPr lang="sv-SE" dirty="0" err="1"/>
              <a:t>latest</a:t>
            </a:r>
            <a:r>
              <a:rPr lang="sv-SE" dirty="0"/>
              <a:t>.</a:t>
            </a:r>
          </a:p>
          <a:p>
            <a:pPr marL="285750" indent="-285750">
              <a:buFont typeface="Arial" panose="020B0604020202020204" pitchFamily="34" charset="0"/>
              <a:buChar char="•"/>
            </a:pPr>
            <a:endParaRPr lang="sv-SE" dirty="0"/>
          </a:p>
          <a:p>
            <a:endParaRPr lang="sv-SE" dirty="0"/>
          </a:p>
        </p:txBody>
      </p:sp>
      <p:pic>
        <p:nvPicPr>
          <p:cNvPr id="6" name="Platshållare för bild 5">
            <a:extLst>
              <a:ext uri="{FF2B5EF4-FFF2-40B4-BE49-F238E27FC236}">
                <a16:creationId xmlns:a16="http://schemas.microsoft.com/office/drawing/2014/main" id="{B59F94FC-6F8C-CFDB-73A9-9B2BB64B0818}"/>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l="12209" r="28531"/>
          <a:stretch>
            <a:fillRect/>
          </a:stretch>
        </p:blipFill>
        <p:spPr>
          <a:xfrm>
            <a:off x="6096000" y="0"/>
            <a:ext cx="6096000" cy="6858000"/>
          </a:xfrm>
        </p:spPr>
      </p:pic>
    </p:spTree>
    <p:extLst>
      <p:ext uri="{BB962C8B-B14F-4D97-AF65-F5344CB8AC3E}">
        <p14:creationId xmlns:p14="http://schemas.microsoft.com/office/powerpoint/2010/main" val="28478871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B8473F2-98F9-3311-442C-5A1FDE6EDA33}"/>
              </a:ext>
            </a:extLst>
          </p:cNvPr>
          <p:cNvSpPr>
            <a:spLocks noGrp="1"/>
          </p:cNvSpPr>
          <p:nvPr>
            <p:ph type="ctrTitle"/>
          </p:nvPr>
        </p:nvSpPr>
        <p:spPr/>
        <p:txBody>
          <a:bodyPr/>
          <a:lstStyle/>
          <a:p>
            <a:r>
              <a:rPr lang="sv-SE" dirty="0"/>
              <a:t>Music </a:t>
            </a:r>
            <a:r>
              <a:rPr lang="sv-SE" dirty="0" err="1"/>
              <a:t>runs</a:t>
            </a:r>
            <a:br>
              <a:rPr lang="sv-SE" dirty="0"/>
            </a:br>
            <a:r>
              <a:rPr lang="sv-SE" dirty="0" err="1"/>
              <a:t>deep</a:t>
            </a:r>
            <a:br>
              <a:rPr lang="sv-SE" dirty="0"/>
            </a:br>
            <a:endParaRPr lang="sv-SE" dirty="0"/>
          </a:p>
        </p:txBody>
      </p:sp>
      <p:sp>
        <p:nvSpPr>
          <p:cNvPr id="4" name="Underrubrik 3">
            <a:extLst>
              <a:ext uri="{FF2B5EF4-FFF2-40B4-BE49-F238E27FC236}">
                <a16:creationId xmlns:a16="http://schemas.microsoft.com/office/drawing/2014/main" id="{C5F26E18-8E95-0D31-26D5-C6ADE6C0F71C}"/>
              </a:ext>
            </a:extLst>
          </p:cNvPr>
          <p:cNvSpPr>
            <a:spLocks noGrp="1"/>
          </p:cNvSpPr>
          <p:nvPr>
            <p:ph type="subTitle" idx="1"/>
          </p:nvPr>
        </p:nvSpPr>
        <p:spPr/>
        <p:txBody>
          <a:bodyPr/>
          <a:lstStyle/>
          <a:p>
            <a:r>
              <a:rPr lang="sv-SE" dirty="0"/>
              <a:t>Music city </a:t>
            </a:r>
            <a:r>
              <a:rPr lang="sv-SE" dirty="0" err="1"/>
              <a:t>with</a:t>
            </a:r>
            <a:r>
              <a:rPr lang="sv-SE" dirty="0"/>
              <a:t> </a:t>
            </a:r>
            <a:r>
              <a:rPr lang="sv-SE" dirty="0" err="1"/>
              <a:t>celebrated</a:t>
            </a:r>
            <a:r>
              <a:rPr lang="sv-SE" dirty="0"/>
              <a:t> bands and a strong DIY tradition</a:t>
            </a:r>
          </a:p>
          <a:p>
            <a:endParaRPr lang="sv-SE" dirty="0"/>
          </a:p>
        </p:txBody>
      </p:sp>
    </p:spTree>
    <p:extLst>
      <p:ext uri="{BB962C8B-B14F-4D97-AF65-F5344CB8AC3E}">
        <p14:creationId xmlns:p14="http://schemas.microsoft.com/office/powerpoint/2010/main" val="5269490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D7B7751-D9DD-B13F-D57D-0C42CE607978}"/>
              </a:ext>
            </a:extLst>
          </p:cNvPr>
          <p:cNvSpPr>
            <a:spLocks noGrp="1"/>
          </p:cNvSpPr>
          <p:nvPr>
            <p:ph type="ctrTitle"/>
          </p:nvPr>
        </p:nvSpPr>
        <p:spPr>
          <a:xfrm>
            <a:off x="695325" y="692150"/>
            <a:ext cx="5400676" cy="1843232"/>
          </a:xfrm>
        </p:spPr>
        <p:txBody>
          <a:bodyPr/>
          <a:lstStyle/>
          <a:p>
            <a:r>
              <a:rPr lang="sv-SE"/>
              <a:t>Sports on equal terms</a:t>
            </a:r>
            <a:endParaRPr lang="sv-SE" dirty="0"/>
          </a:p>
        </p:txBody>
      </p:sp>
      <p:sp>
        <p:nvSpPr>
          <p:cNvPr id="3" name="Underrubrik 2">
            <a:extLst>
              <a:ext uri="{FF2B5EF4-FFF2-40B4-BE49-F238E27FC236}">
                <a16:creationId xmlns:a16="http://schemas.microsoft.com/office/drawing/2014/main" id="{FA14BA8C-2C24-09D2-4EA5-46C1E8765D24}"/>
              </a:ext>
            </a:extLst>
          </p:cNvPr>
          <p:cNvSpPr>
            <a:spLocks noGrp="1"/>
          </p:cNvSpPr>
          <p:nvPr>
            <p:ph type="subTitle" idx="1"/>
          </p:nvPr>
        </p:nvSpPr>
        <p:spPr>
          <a:xfrm>
            <a:off x="695325" y="2926080"/>
            <a:ext cx="5400675" cy="3239769"/>
          </a:xfrm>
        </p:spPr>
        <p:txBody>
          <a:bodyPr/>
          <a:lstStyle/>
          <a:p>
            <a:r>
              <a:rPr lang="sv-SE" dirty="0"/>
              <a:t>Umeå </a:t>
            </a:r>
            <a:r>
              <a:rPr lang="sv-SE" dirty="0" err="1"/>
              <a:t>was</a:t>
            </a:r>
            <a:r>
              <a:rPr lang="sv-SE" dirty="0"/>
              <a:t> an </a:t>
            </a:r>
            <a:r>
              <a:rPr lang="sv-SE" dirty="0" err="1"/>
              <a:t>early</a:t>
            </a:r>
            <a:r>
              <a:rPr lang="sv-SE" dirty="0"/>
              <a:t> </a:t>
            </a:r>
            <a:r>
              <a:rPr lang="sv-SE" dirty="0" err="1"/>
              <a:t>adopter</a:t>
            </a:r>
            <a:r>
              <a:rPr lang="sv-SE" dirty="0"/>
              <a:t> of gender-</a:t>
            </a:r>
            <a:r>
              <a:rPr lang="sv-SE" dirty="0" err="1"/>
              <a:t>equal</a:t>
            </a:r>
            <a:r>
              <a:rPr lang="sv-SE" dirty="0"/>
              <a:t> </a:t>
            </a:r>
            <a:r>
              <a:rPr lang="sv-SE" dirty="0" err="1"/>
              <a:t>allocation</a:t>
            </a:r>
            <a:r>
              <a:rPr lang="sv-SE" dirty="0"/>
              <a:t> of </a:t>
            </a:r>
            <a:r>
              <a:rPr lang="sv-SE" dirty="0" err="1"/>
              <a:t>training</a:t>
            </a:r>
            <a:r>
              <a:rPr lang="sv-SE" dirty="0"/>
              <a:t> </a:t>
            </a:r>
            <a:r>
              <a:rPr lang="sv-SE" dirty="0" err="1"/>
              <a:t>hours</a:t>
            </a:r>
            <a:r>
              <a:rPr lang="sv-SE" dirty="0"/>
              <a:t>.</a:t>
            </a:r>
          </a:p>
          <a:p>
            <a:endParaRPr lang="sv-SE" dirty="0"/>
          </a:p>
          <a:p>
            <a:r>
              <a:rPr lang="sv-SE" dirty="0"/>
              <a:t>An </a:t>
            </a:r>
            <a:r>
              <a:rPr lang="sv-SE" dirty="0" err="1"/>
              <a:t>initiative</a:t>
            </a:r>
            <a:r>
              <a:rPr lang="sv-SE" dirty="0"/>
              <a:t> </a:t>
            </a:r>
            <a:r>
              <a:rPr lang="sv-SE" dirty="0" err="1"/>
              <a:t>that</a:t>
            </a:r>
            <a:r>
              <a:rPr lang="sv-SE" dirty="0"/>
              <a:t> delivers </a:t>
            </a:r>
            <a:r>
              <a:rPr lang="sv-SE" dirty="0" err="1"/>
              <a:t>results</a:t>
            </a:r>
            <a:r>
              <a:rPr lang="sv-SE" dirty="0"/>
              <a:t> </a:t>
            </a:r>
            <a:r>
              <a:rPr lang="sv-SE" dirty="0" err="1"/>
              <a:t>through</a:t>
            </a:r>
            <a:r>
              <a:rPr lang="sv-SE" dirty="0"/>
              <a:t> major </a:t>
            </a:r>
            <a:r>
              <a:rPr lang="sv-SE" dirty="0" err="1"/>
              <a:t>sporting</a:t>
            </a:r>
            <a:r>
              <a:rPr lang="sv-SE" dirty="0"/>
              <a:t> </a:t>
            </a:r>
            <a:r>
              <a:rPr lang="sv-SE" dirty="0" err="1"/>
              <a:t>successes</a:t>
            </a:r>
            <a:r>
              <a:rPr lang="sv-SE" dirty="0"/>
              <a:t>, </a:t>
            </a:r>
            <a:r>
              <a:rPr lang="sv-SE" dirty="0" err="1"/>
              <a:t>especially</a:t>
            </a:r>
            <a:r>
              <a:rPr lang="sv-SE" dirty="0"/>
              <a:t> in </a:t>
            </a:r>
            <a:r>
              <a:rPr lang="sv-SE" dirty="0" err="1"/>
              <a:t>women’s</a:t>
            </a:r>
            <a:r>
              <a:rPr lang="sv-SE" dirty="0"/>
              <a:t> sports.</a:t>
            </a:r>
          </a:p>
          <a:p>
            <a:endParaRPr lang="sv-SE" dirty="0"/>
          </a:p>
        </p:txBody>
      </p:sp>
      <p:pic>
        <p:nvPicPr>
          <p:cNvPr id="5" name="Platshållare för bild 4">
            <a:extLst>
              <a:ext uri="{FF2B5EF4-FFF2-40B4-BE49-F238E27FC236}">
                <a16:creationId xmlns:a16="http://schemas.microsoft.com/office/drawing/2014/main" id="{B033B9A5-187C-44E5-ECB7-B1C0BE56A097}"/>
              </a:ext>
            </a:extLst>
          </p:cNvPr>
          <p:cNvPicPr>
            <a:picLocks noGrp="1" noChangeAspect="1"/>
          </p:cNvPicPr>
          <p:nvPr>
            <p:ph type="pic" sz="quarter" idx="11"/>
          </p:nvPr>
        </p:nvPicPr>
        <p:blipFill>
          <a:blip r:embed="rId3"/>
          <a:srcRect l="33372" r="16628"/>
          <a:stretch>
            <a:fillRect/>
          </a:stretch>
        </p:blipFill>
        <p:spPr>
          <a:xfrm>
            <a:off x="6096000" y="0"/>
            <a:ext cx="6096000" cy="6858000"/>
          </a:xfrm>
        </p:spPr>
      </p:pic>
    </p:spTree>
    <p:extLst>
      <p:ext uri="{BB962C8B-B14F-4D97-AF65-F5344CB8AC3E}">
        <p14:creationId xmlns:p14="http://schemas.microsoft.com/office/powerpoint/2010/main" val="38645793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F37D733-4EB4-3E3D-4DA5-5C72898630AA}"/>
              </a:ext>
            </a:extLst>
          </p:cNvPr>
          <p:cNvSpPr>
            <a:spLocks noGrp="1"/>
          </p:cNvSpPr>
          <p:nvPr>
            <p:ph type="ctrTitle"/>
          </p:nvPr>
        </p:nvSpPr>
        <p:spPr/>
        <p:txBody>
          <a:bodyPr/>
          <a:lstStyle/>
          <a:p>
            <a:r>
              <a:rPr lang="sv-SE" dirty="0"/>
              <a:t>Sport and </a:t>
            </a:r>
            <a:r>
              <a:rPr lang="sv-SE" dirty="0" err="1"/>
              <a:t>education</a:t>
            </a:r>
            <a:endParaRPr lang="sv-SE" dirty="0"/>
          </a:p>
        </p:txBody>
      </p:sp>
      <p:sp>
        <p:nvSpPr>
          <p:cNvPr id="3" name="Underrubrik 2">
            <a:extLst>
              <a:ext uri="{FF2B5EF4-FFF2-40B4-BE49-F238E27FC236}">
                <a16:creationId xmlns:a16="http://schemas.microsoft.com/office/drawing/2014/main" id="{88E74FA5-73BE-AF0D-5435-789EC0C98302}"/>
              </a:ext>
            </a:extLst>
          </p:cNvPr>
          <p:cNvSpPr>
            <a:spLocks noGrp="1"/>
          </p:cNvSpPr>
          <p:nvPr>
            <p:ph type="subTitle" idx="1"/>
          </p:nvPr>
        </p:nvSpPr>
        <p:spPr/>
        <p:txBody>
          <a:bodyPr/>
          <a:lstStyle/>
          <a:p>
            <a:r>
              <a:rPr lang="en-US" dirty="0"/>
              <a:t>In Umeå, elite athletes can pursue high‑performance training alongside university studies. Through dual careers, they continue to grow in their sport while building a strong foundation for life beyond athletics.</a:t>
            </a:r>
            <a:endParaRPr lang="sv-SE" dirty="0"/>
          </a:p>
          <a:p>
            <a:endParaRPr lang="sv-SE" dirty="0"/>
          </a:p>
        </p:txBody>
      </p:sp>
      <p:pic>
        <p:nvPicPr>
          <p:cNvPr id="7" name="Platshållare för bild 6">
            <a:extLst>
              <a:ext uri="{FF2B5EF4-FFF2-40B4-BE49-F238E27FC236}">
                <a16:creationId xmlns:a16="http://schemas.microsoft.com/office/drawing/2014/main" id="{A48CF368-1C4A-01AF-9313-98C6158F4F1C}"/>
              </a:ext>
            </a:extLst>
          </p:cNvPr>
          <p:cNvPicPr>
            <a:picLocks noGrp="1" noChangeAspect="1"/>
          </p:cNvPicPr>
          <p:nvPr>
            <p:ph type="pic" sz="quarter" idx="11"/>
          </p:nvPr>
        </p:nvPicPr>
        <p:blipFill>
          <a:blip r:embed="rId3"/>
          <a:srcRect l="37058" r="3682"/>
          <a:stretch>
            <a:fillRect/>
          </a:stretch>
        </p:blipFill>
        <p:spPr>
          <a:xfrm>
            <a:off x="6104626" y="0"/>
            <a:ext cx="6096000" cy="6858000"/>
          </a:xfrm>
          <a:custGeom>
            <a:avLst/>
            <a:gdLst>
              <a:gd name="connsiteX0" fmla="*/ 3854400 w 6096000"/>
              <a:gd name="connsiteY0" fmla="*/ 5605200 h 6858000"/>
              <a:gd name="connsiteX1" fmla="*/ 3854400 w 6096000"/>
              <a:gd name="connsiteY1" fmla="*/ 6166800 h 6858000"/>
              <a:gd name="connsiteX2" fmla="*/ 5402400 w 6096000"/>
              <a:gd name="connsiteY2" fmla="*/ 6166800 h 6858000"/>
              <a:gd name="connsiteX3" fmla="*/ 5402400 w 6096000"/>
              <a:gd name="connsiteY3" fmla="*/ 5605200 h 6858000"/>
              <a:gd name="connsiteX4" fmla="*/ 0 w 6096000"/>
              <a:gd name="connsiteY4" fmla="*/ 0 h 6858000"/>
              <a:gd name="connsiteX5" fmla="*/ 6096000 w 6096000"/>
              <a:gd name="connsiteY5" fmla="*/ 0 h 6858000"/>
              <a:gd name="connsiteX6" fmla="*/ 6096000 w 6096000"/>
              <a:gd name="connsiteY6" fmla="*/ 6858000 h 6858000"/>
              <a:gd name="connsiteX7" fmla="*/ 0 w 6096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6858000">
                <a:moveTo>
                  <a:pt x="3854400" y="5605200"/>
                </a:moveTo>
                <a:lnTo>
                  <a:pt x="3854400" y="6166800"/>
                </a:lnTo>
                <a:lnTo>
                  <a:pt x="5402400" y="6166800"/>
                </a:lnTo>
                <a:lnTo>
                  <a:pt x="5402400" y="5605200"/>
                </a:lnTo>
                <a:close/>
                <a:moveTo>
                  <a:pt x="0" y="0"/>
                </a:moveTo>
                <a:lnTo>
                  <a:pt x="6096000" y="0"/>
                </a:lnTo>
                <a:lnTo>
                  <a:pt x="6096000" y="6858000"/>
                </a:lnTo>
                <a:lnTo>
                  <a:pt x="0" y="6858000"/>
                </a:lnTo>
                <a:close/>
              </a:path>
            </a:pathLst>
          </a:custGeom>
          <a:noFill/>
        </p:spPr>
      </p:pic>
    </p:spTree>
    <p:extLst>
      <p:ext uri="{BB962C8B-B14F-4D97-AF65-F5344CB8AC3E}">
        <p14:creationId xmlns:p14="http://schemas.microsoft.com/office/powerpoint/2010/main" val="18518764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C197C8-7E61-E051-E1FA-075EB9C28B3D}"/>
              </a:ext>
            </a:extLst>
          </p:cNvPr>
          <p:cNvSpPr>
            <a:spLocks noGrp="1"/>
          </p:cNvSpPr>
          <p:nvPr>
            <p:ph type="ctrTitle"/>
          </p:nvPr>
        </p:nvSpPr>
        <p:spPr>
          <a:xfrm>
            <a:off x="695325" y="692150"/>
            <a:ext cx="5400676" cy="1843232"/>
          </a:xfrm>
        </p:spPr>
        <p:txBody>
          <a:bodyPr/>
          <a:lstStyle/>
          <a:p>
            <a:r>
              <a:rPr lang="sv-SE" dirty="0"/>
              <a:t>Health and </a:t>
            </a:r>
            <a:r>
              <a:rPr lang="sv-SE" dirty="0" err="1"/>
              <a:t>well-being</a:t>
            </a:r>
            <a:endParaRPr lang="sv-SE" dirty="0"/>
          </a:p>
        </p:txBody>
      </p:sp>
      <p:sp>
        <p:nvSpPr>
          <p:cNvPr id="3" name="Underrubrik 2">
            <a:extLst>
              <a:ext uri="{FF2B5EF4-FFF2-40B4-BE49-F238E27FC236}">
                <a16:creationId xmlns:a16="http://schemas.microsoft.com/office/drawing/2014/main" id="{B4480627-5158-9358-DE27-05D7F3A687E6}"/>
              </a:ext>
            </a:extLst>
          </p:cNvPr>
          <p:cNvSpPr>
            <a:spLocks noGrp="1"/>
          </p:cNvSpPr>
          <p:nvPr>
            <p:ph type="subTitle" idx="1"/>
          </p:nvPr>
        </p:nvSpPr>
        <p:spPr>
          <a:xfrm>
            <a:off x="695325" y="2926080"/>
            <a:ext cx="5400675" cy="3239769"/>
          </a:xfrm>
        </p:spPr>
        <p:txBody>
          <a:bodyPr/>
          <a:lstStyle/>
          <a:p>
            <a:r>
              <a:rPr lang="en-US" dirty="0"/>
              <a:t>IKSU has one of the largest sports facilities in Europe and is one of the many fitness and recreational venues available in the region.</a:t>
            </a:r>
            <a:endParaRPr lang="sv-SE" dirty="0"/>
          </a:p>
          <a:p>
            <a:endParaRPr lang="sv-SE" dirty="0"/>
          </a:p>
        </p:txBody>
      </p:sp>
      <p:pic>
        <p:nvPicPr>
          <p:cNvPr id="6" name="Platshållare för bild 5" descr="En bild som visar vatten, sport, simning, under vatten&#10;&#10;AI-genererat innehåll kan vara felaktigt.">
            <a:extLst>
              <a:ext uri="{FF2B5EF4-FFF2-40B4-BE49-F238E27FC236}">
                <a16:creationId xmlns:a16="http://schemas.microsoft.com/office/drawing/2014/main" id="{A289AF3E-BCCE-2B33-7EDE-841A742E7708}"/>
              </a:ext>
            </a:extLst>
          </p:cNvPr>
          <p:cNvPicPr>
            <a:picLocks noGrp="1" noChangeAspect="1"/>
          </p:cNvPicPr>
          <p:nvPr>
            <p:ph type="pic" sz="quarter" idx="11"/>
          </p:nvPr>
        </p:nvPicPr>
        <p:blipFill>
          <a:blip r:embed="rId3"/>
          <a:srcRect t="14901" b="14901"/>
          <a:stretch/>
        </p:blipFill>
        <p:spPr>
          <a:xfrm>
            <a:off x="6096000" y="0"/>
            <a:ext cx="6096000" cy="6858000"/>
          </a:xfrm>
        </p:spPr>
      </p:pic>
    </p:spTree>
    <p:extLst>
      <p:ext uri="{BB962C8B-B14F-4D97-AF65-F5344CB8AC3E}">
        <p14:creationId xmlns:p14="http://schemas.microsoft.com/office/powerpoint/2010/main" val="9158976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13203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A271F5F-F197-F770-D5AD-77583DC30DBC}"/>
              </a:ext>
            </a:extLst>
          </p:cNvPr>
          <p:cNvSpPr>
            <a:spLocks noGrp="1"/>
          </p:cNvSpPr>
          <p:nvPr>
            <p:ph type="ctrTitle"/>
          </p:nvPr>
        </p:nvSpPr>
        <p:spPr>
          <a:xfrm>
            <a:off x="695325" y="692150"/>
            <a:ext cx="5400676" cy="1843232"/>
          </a:xfrm>
        </p:spPr>
        <p:txBody>
          <a:bodyPr/>
          <a:lstStyle/>
          <a:p>
            <a:r>
              <a:rPr lang="sv-SE" dirty="0"/>
              <a:t>A YOUNG CITY GROWING</a:t>
            </a:r>
          </a:p>
        </p:txBody>
      </p:sp>
      <p:sp>
        <p:nvSpPr>
          <p:cNvPr id="3" name="Underrubrik 2">
            <a:extLst>
              <a:ext uri="{FF2B5EF4-FFF2-40B4-BE49-F238E27FC236}">
                <a16:creationId xmlns:a16="http://schemas.microsoft.com/office/drawing/2014/main" id="{45749201-F20F-47C4-8CBC-E9989ED884C1}"/>
              </a:ext>
            </a:extLst>
          </p:cNvPr>
          <p:cNvSpPr>
            <a:spLocks noGrp="1"/>
          </p:cNvSpPr>
          <p:nvPr>
            <p:ph type="subTitle" idx="1"/>
          </p:nvPr>
        </p:nvSpPr>
        <p:spPr>
          <a:xfrm>
            <a:off x="695325" y="2926080"/>
            <a:ext cx="5400675" cy="3239769"/>
          </a:xfrm>
        </p:spPr>
        <p:txBody>
          <a:bodyPr/>
          <a:lstStyle/>
          <a:p>
            <a:r>
              <a:rPr lang="sv-SE" dirty="0"/>
              <a:t>Umeå </a:t>
            </a:r>
            <a:r>
              <a:rPr lang="sv-SE" dirty="0" err="1"/>
              <a:t>attracts</a:t>
            </a:r>
            <a:r>
              <a:rPr lang="sv-SE" dirty="0"/>
              <a:t> </a:t>
            </a:r>
            <a:r>
              <a:rPr lang="sv-SE" dirty="0" err="1"/>
              <a:t>young</a:t>
            </a:r>
            <a:r>
              <a:rPr lang="sv-SE" dirty="0"/>
              <a:t> </a:t>
            </a:r>
            <a:r>
              <a:rPr lang="sv-SE" dirty="0" err="1"/>
              <a:t>people</a:t>
            </a:r>
            <a:r>
              <a:rPr lang="sv-SE" dirty="0"/>
              <a:t>, </a:t>
            </a:r>
            <a:r>
              <a:rPr lang="sv-SE" dirty="0" err="1"/>
              <a:t>contributing</a:t>
            </a:r>
            <a:r>
              <a:rPr lang="sv-SE" dirty="0"/>
              <a:t> to strong population </a:t>
            </a:r>
            <a:r>
              <a:rPr lang="sv-SE" dirty="0" err="1"/>
              <a:t>growth</a:t>
            </a:r>
            <a:r>
              <a:rPr lang="sv-SE" dirty="0"/>
              <a:t>.</a:t>
            </a:r>
          </a:p>
          <a:p>
            <a:endParaRPr lang="sv-SE" dirty="0"/>
          </a:p>
          <a:p>
            <a:pPr marL="285750" indent="-285750">
              <a:buFont typeface="Arial" panose="020B0604020202020204" pitchFamily="34" charset="0"/>
              <a:buChar char="•"/>
            </a:pPr>
            <a:r>
              <a:rPr lang="sv-SE" dirty="0"/>
              <a:t>In the </a:t>
            </a:r>
            <a:r>
              <a:rPr lang="sv-SE" dirty="0" err="1"/>
              <a:t>past</a:t>
            </a:r>
            <a:r>
              <a:rPr lang="sv-SE" dirty="0"/>
              <a:t> </a:t>
            </a:r>
            <a:r>
              <a:rPr lang="sv-SE" dirty="0" err="1"/>
              <a:t>five</a:t>
            </a:r>
            <a:r>
              <a:rPr lang="sv-SE" dirty="0"/>
              <a:t> </a:t>
            </a:r>
            <a:r>
              <a:rPr lang="sv-SE" dirty="0" err="1"/>
              <a:t>years</a:t>
            </a:r>
            <a:r>
              <a:rPr lang="sv-SE" dirty="0"/>
              <a:t>: +5,500 population</a:t>
            </a:r>
          </a:p>
          <a:p>
            <a:pPr marL="285750" indent="-285750">
              <a:buFont typeface="Arial" panose="020B0604020202020204" pitchFamily="34" charset="0"/>
              <a:buChar char="•"/>
            </a:pPr>
            <a:r>
              <a:rPr lang="sv-SE" dirty="0" err="1"/>
              <a:t>Average</a:t>
            </a:r>
            <a:r>
              <a:rPr lang="sv-SE" dirty="0"/>
              <a:t> age: 40 </a:t>
            </a:r>
            <a:r>
              <a:rPr lang="sv-SE" dirty="0" err="1"/>
              <a:t>years</a:t>
            </a:r>
            <a:endParaRPr lang="sv-SE" dirty="0"/>
          </a:p>
          <a:p>
            <a:endParaRPr lang="sv-SE" dirty="0"/>
          </a:p>
        </p:txBody>
      </p:sp>
      <p:pic>
        <p:nvPicPr>
          <p:cNvPr id="5" name="Platshållare för bild 4">
            <a:extLst>
              <a:ext uri="{FF2B5EF4-FFF2-40B4-BE49-F238E27FC236}">
                <a16:creationId xmlns:a16="http://schemas.microsoft.com/office/drawing/2014/main" id="{BE21A2BC-52C0-2BF8-5657-143F4384EAB2}"/>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l="12020" t="34211" r="9975"/>
          <a:stretch>
            <a:fillRect/>
          </a:stretch>
        </p:blipFill>
        <p:spPr>
          <a:xfrm>
            <a:off x="6096000" y="0"/>
            <a:ext cx="6096000" cy="6858000"/>
          </a:xfrm>
        </p:spPr>
      </p:pic>
    </p:spTree>
    <p:extLst>
      <p:ext uri="{BB962C8B-B14F-4D97-AF65-F5344CB8AC3E}">
        <p14:creationId xmlns:p14="http://schemas.microsoft.com/office/powerpoint/2010/main" val="35901503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234EEB-B974-A73D-C5B1-95EA07D54C1A}"/>
              </a:ext>
            </a:extLst>
          </p:cNvPr>
          <p:cNvSpPr>
            <a:spLocks noGrp="1"/>
          </p:cNvSpPr>
          <p:nvPr>
            <p:ph type="ctrTitle"/>
          </p:nvPr>
        </p:nvSpPr>
        <p:spPr>
          <a:xfrm>
            <a:off x="695325" y="692150"/>
            <a:ext cx="5400675" cy="1843088"/>
          </a:xfrm>
        </p:spPr>
        <p:txBody>
          <a:bodyPr/>
          <a:lstStyle/>
          <a:p>
            <a:r>
              <a:rPr lang="sv-SE" dirty="0"/>
              <a:t>A STRONG BUSINESS SECTOR</a:t>
            </a:r>
          </a:p>
        </p:txBody>
      </p:sp>
      <p:sp>
        <p:nvSpPr>
          <p:cNvPr id="3" name="Underrubrik 2">
            <a:extLst>
              <a:ext uri="{FF2B5EF4-FFF2-40B4-BE49-F238E27FC236}">
                <a16:creationId xmlns:a16="http://schemas.microsoft.com/office/drawing/2014/main" id="{ED3AFCD8-BD23-F508-05F5-02F5CC9182A4}"/>
              </a:ext>
            </a:extLst>
          </p:cNvPr>
          <p:cNvSpPr>
            <a:spLocks noGrp="1"/>
          </p:cNvSpPr>
          <p:nvPr>
            <p:ph type="subTitle" idx="1"/>
          </p:nvPr>
        </p:nvSpPr>
        <p:spPr>
          <a:xfrm>
            <a:off x="695325" y="3897313"/>
            <a:ext cx="5400675" cy="3240087"/>
          </a:xfrm>
        </p:spPr>
        <p:txBody>
          <a:bodyPr/>
          <a:lstStyle/>
          <a:p>
            <a:r>
              <a:rPr lang="en-US" dirty="0"/>
              <a:t>The innovation‑driven and diverse business sector creates jobs and new types of employment.</a:t>
            </a:r>
          </a:p>
          <a:p>
            <a:endParaRPr lang="sv-SE" dirty="0"/>
          </a:p>
          <a:p>
            <a:r>
              <a:rPr lang="sv-SE" b="1" dirty="0"/>
              <a:t>Over the </a:t>
            </a:r>
            <a:r>
              <a:rPr lang="sv-SE" b="1" dirty="0" err="1"/>
              <a:t>past</a:t>
            </a:r>
            <a:r>
              <a:rPr lang="sv-SE" b="1" dirty="0"/>
              <a:t> </a:t>
            </a:r>
            <a:r>
              <a:rPr lang="sv-SE" b="1" dirty="0" err="1"/>
              <a:t>five</a:t>
            </a:r>
            <a:r>
              <a:rPr lang="sv-SE" b="1" dirty="0"/>
              <a:t> </a:t>
            </a:r>
            <a:r>
              <a:rPr lang="sv-SE" b="1" dirty="0" err="1"/>
              <a:t>years</a:t>
            </a:r>
            <a:r>
              <a:rPr lang="sv-SE" b="1" dirty="0"/>
              <a:t>:</a:t>
            </a:r>
          </a:p>
          <a:p>
            <a:r>
              <a:rPr lang="sv-SE" dirty="0"/>
              <a:t>+6,000 new </a:t>
            </a:r>
            <a:r>
              <a:rPr lang="sv-SE" dirty="0" err="1"/>
              <a:t>jobs</a:t>
            </a:r>
            <a:endParaRPr lang="sv-SE" dirty="0"/>
          </a:p>
        </p:txBody>
      </p:sp>
      <p:pic>
        <p:nvPicPr>
          <p:cNvPr id="5" name="Platshållare för bild 4">
            <a:extLst>
              <a:ext uri="{FF2B5EF4-FFF2-40B4-BE49-F238E27FC236}">
                <a16:creationId xmlns:a16="http://schemas.microsoft.com/office/drawing/2014/main" id="{C6D6BAEF-47AA-77D5-BD54-63ED3EF91D89}"/>
              </a:ext>
            </a:extLst>
          </p:cNvPr>
          <p:cNvPicPr>
            <a:picLocks noGrp="1" noChangeAspect="1"/>
          </p:cNvPicPr>
          <p:nvPr>
            <p:ph type="pic" sz="quarter" idx="11"/>
          </p:nvPr>
        </p:nvPicPr>
        <p:blipFill>
          <a:blip r:embed="rId3"/>
          <a:srcRect l="20370" r="20370"/>
          <a:stretch/>
        </p:blipFill>
        <p:spPr>
          <a:xfrm>
            <a:off x="6096000" y="0"/>
            <a:ext cx="6096000" cy="6858000"/>
          </a:xfrm>
        </p:spPr>
      </p:pic>
    </p:spTree>
    <p:extLst>
      <p:ext uri="{BB962C8B-B14F-4D97-AF65-F5344CB8AC3E}">
        <p14:creationId xmlns:p14="http://schemas.microsoft.com/office/powerpoint/2010/main" val="27771549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750B1D0-60BD-B458-05BF-1373389FEF00}"/>
              </a:ext>
            </a:extLst>
          </p:cNvPr>
          <p:cNvSpPr>
            <a:spLocks noGrp="1"/>
          </p:cNvSpPr>
          <p:nvPr>
            <p:ph type="ctrTitle"/>
          </p:nvPr>
        </p:nvSpPr>
        <p:spPr>
          <a:xfrm>
            <a:off x="695325" y="692150"/>
            <a:ext cx="5400676" cy="1843232"/>
          </a:xfrm>
        </p:spPr>
        <p:txBody>
          <a:bodyPr/>
          <a:lstStyle/>
          <a:p>
            <a:r>
              <a:rPr lang="sv-SE"/>
              <a:t>Make room</a:t>
            </a:r>
            <a:br>
              <a:rPr lang="sv-SE"/>
            </a:br>
            <a:r>
              <a:rPr lang="sv-SE"/>
              <a:t>For more</a:t>
            </a:r>
            <a:endParaRPr lang="sv-SE" dirty="0"/>
          </a:p>
        </p:txBody>
      </p:sp>
      <p:sp>
        <p:nvSpPr>
          <p:cNvPr id="3" name="Underrubrik 2">
            <a:extLst>
              <a:ext uri="{FF2B5EF4-FFF2-40B4-BE49-F238E27FC236}">
                <a16:creationId xmlns:a16="http://schemas.microsoft.com/office/drawing/2014/main" id="{A59BE99F-C09C-4324-271A-83E69AA07BC6}"/>
              </a:ext>
            </a:extLst>
          </p:cNvPr>
          <p:cNvSpPr>
            <a:spLocks noGrp="1"/>
          </p:cNvSpPr>
          <p:nvPr>
            <p:ph type="subTitle" idx="1"/>
          </p:nvPr>
        </p:nvSpPr>
        <p:spPr>
          <a:xfrm>
            <a:off x="695325" y="2926080"/>
            <a:ext cx="5400675" cy="3239769"/>
          </a:xfrm>
        </p:spPr>
        <p:txBody>
          <a:bodyPr/>
          <a:lstStyle/>
          <a:p>
            <a:r>
              <a:rPr lang="sv-SE" dirty="0"/>
              <a:t>Target: 2,000 new </a:t>
            </a:r>
            <a:r>
              <a:rPr lang="sv-SE" dirty="0" err="1"/>
              <a:t>homes</a:t>
            </a:r>
            <a:r>
              <a:rPr lang="sv-SE" dirty="0"/>
              <a:t> to be </a:t>
            </a:r>
            <a:r>
              <a:rPr lang="sv-SE" dirty="0" err="1"/>
              <a:t>built</a:t>
            </a:r>
            <a:r>
              <a:rPr lang="sv-SE" dirty="0"/>
              <a:t> </a:t>
            </a:r>
            <a:r>
              <a:rPr lang="sv-SE" dirty="0" err="1"/>
              <a:t>each</a:t>
            </a:r>
            <a:r>
              <a:rPr lang="sv-SE" dirty="0"/>
              <a:t> </a:t>
            </a:r>
            <a:r>
              <a:rPr lang="sv-SE" dirty="0" err="1"/>
              <a:t>year</a:t>
            </a:r>
            <a:endParaRPr lang="sv-SE" dirty="0"/>
          </a:p>
          <a:p>
            <a:endParaRPr lang="sv-SE" dirty="0"/>
          </a:p>
          <a:p>
            <a:r>
              <a:rPr lang="sv-SE" b="1" dirty="0"/>
              <a:t>Over the </a:t>
            </a:r>
            <a:r>
              <a:rPr lang="sv-SE" b="1" dirty="0" err="1"/>
              <a:t>past</a:t>
            </a:r>
            <a:r>
              <a:rPr lang="sv-SE" b="1" dirty="0"/>
              <a:t> </a:t>
            </a:r>
            <a:r>
              <a:rPr lang="sv-SE" b="1" dirty="0" err="1"/>
              <a:t>five</a:t>
            </a:r>
            <a:r>
              <a:rPr lang="sv-SE" b="1" dirty="0"/>
              <a:t> </a:t>
            </a:r>
            <a:r>
              <a:rPr lang="sv-SE" b="1" dirty="0" err="1"/>
              <a:t>years</a:t>
            </a:r>
            <a:r>
              <a:rPr lang="sv-SE" b="1" dirty="0"/>
              <a:t>:</a:t>
            </a:r>
          </a:p>
          <a:p>
            <a:r>
              <a:rPr lang="sv-SE" dirty="0"/>
              <a:t>+ 4,000 </a:t>
            </a:r>
            <a:r>
              <a:rPr lang="sv-SE" dirty="0" err="1"/>
              <a:t>homes</a:t>
            </a:r>
            <a:endParaRPr lang="sv-SE" dirty="0"/>
          </a:p>
        </p:txBody>
      </p:sp>
      <p:pic>
        <p:nvPicPr>
          <p:cNvPr id="6" name="Platshållare för bild 5">
            <a:extLst>
              <a:ext uri="{FF2B5EF4-FFF2-40B4-BE49-F238E27FC236}">
                <a16:creationId xmlns:a16="http://schemas.microsoft.com/office/drawing/2014/main" id="{0CAB14CD-CE98-623C-8C5A-439A4183B785}"/>
              </a:ext>
            </a:extLst>
          </p:cNvPr>
          <p:cNvPicPr>
            <a:picLocks noGrp="1" noChangeAspect="1"/>
          </p:cNvPicPr>
          <p:nvPr>
            <p:ph type="pic" sz="quarter" idx="11"/>
          </p:nvPr>
        </p:nvPicPr>
        <p:blipFill>
          <a:blip r:embed="rId3"/>
          <a:srcRect l="21216" t="21771" r="26631"/>
          <a:stretch>
            <a:fillRect/>
          </a:stretch>
        </p:blipFill>
        <p:spPr>
          <a:xfrm>
            <a:off x="6096000" y="0"/>
            <a:ext cx="6096000" cy="6858000"/>
          </a:xfrm>
        </p:spPr>
      </p:pic>
    </p:spTree>
    <p:extLst>
      <p:ext uri="{BB962C8B-B14F-4D97-AF65-F5344CB8AC3E}">
        <p14:creationId xmlns:p14="http://schemas.microsoft.com/office/powerpoint/2010/main" val="21251656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DA90991-6396-4170-69BA-786C1B5CAB2C}"/>
              </a:ext>
            </a:extLst>
          </p:cNvPr>
          <p:cNvSpPr>
            <a:spLocks noGrp="1"/>
          </p:cNvSpPr>
          <p:nvPr>
            <p:ph type="ctrTitle"/>
          </p:nvPr>
        </p:nvSpPr>
        <p:spPr/>
        <p:txBody>
          <a:bodyPr/>
          <a:lstStyle/>
          <a:p>
            <a:r>
              <a:rPr lang="sv-SE" dirty="0" err="1"/>
              <a:t>Umeå’s</a:t>
            </a:r>
            <a:br>
              <a:rPr lang="sv-SE" dirty="0"/>
            </a:br>
            <a:r>
              <a:rPr lang="sv-SE" dirty="0"/>
              <a:t>vision:</a:t>
            </a:r>
          </a:p>
        </p:txBody>
      </p:sp>
      <p:sp>
        <p:nvSpPr>
          <p:cNvPr id="3" name="Underrubrik 2">
            <a:extLst>
              <a:ext uri="{FF2B5EF4-FFF2-40B4-BE49-F238E27FC236}">
                <a16:creationId xmlns:a16="http://schemas.microsoft.com/office/drawing/2014/main" id="{6E0B62D2-CF12-099F-1CA4-CF5AAB2B424B}"/>
              </a:ext>
            </a:extLst>
          </p:cNvPr>
          <p:cNvSpPr>
            <a:spLocks noGrp="1"/>
          </p:cNvSpPr>
          <p:nvPr>
            <p:ph type="subTitle" idx="1"/>
          </p:nvPr>
        </p:nvSpPr>
        <p:spPr/>
        <p:txBody>
          <a:bodyPr/>
          <a:lstStyle/>
          <a:p>
            <a:r>
              <a:rPr lang="sv-SE" dirty="0"/>
              <a:t>200 000 residents by 2050</a:t>
            </a:r>
          </a:p>
          <a:p>
            <a:endParaRPr lang="sv-SE" dirty="0"/>
          </a:p>
        </p:txBody>
      </p:sp>
    </p:spTree>
    <p:extLst>
      <p:ext uri="{BB962C8B-B14F-4D97-AF65-F5344CB8AC3E}">
        <p14:creationId xmlns:p14="http://schemas.microsoft.com/office/powerpoint/2010/main" val="15635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Platshållare för bild 6">
            <a:extLst>
              <a:ext uri="{FF2B5EF4-FFF2-40B4-BE49-F238E27FC236}">
                <a16:creationId xmlns:a16="http://schemas.microsoft.com/office/drawing/2014/main" id="{8E4D7759-2EFE-2BC5-D47E-A3832106A654}"/>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l="19835" t="10041"/>
          <a:stretch>
            <a:fillRect/>
          </a:stretch>
        </p:blipFill>
        <p:spPr>
          <a:xfrm>
            <a:off x="4043363" y="0"/>
            <a:ext cx="8148637" cy="6858000"/>
          </a:xfrm>
        </p:spPr>
      </p:pic>
      <p:sp>
        <p:nvSpPr>
          <p:cNvPr id="3" name="Underrubrik 2">
            <a:extLst>
              <a:ext uri="{FF2B5EF4-FFF2-40B4-BE49-F238E27FC236}">
                <a16:creationId xmlns:a16="http://schemas.microsoft.com/office/drawing/2014/main" id="{33E5625B-3A5C-FA1C-CD8D-6C57CA2E69DC}"/>
              </a:ext>
            </a:extLst>
          </p:cNvPr>
          <p:cNvSpPr>
            <a:spLocks noGrp="1"/>
          </p:cNvSpPr>
          <p:nvPr>
            <p:ph type="subTitle" idx="1"/>
          </p:nvPr>
        </p:nvSpPr>
        <p:spPr>
          <a:xfrm>
            <a:off x="695325" y="2960176"/>
            <a:ext cx="3563524" cy="3205673"/>
          </a:xfrm>
        </p:spPr>
        <p:txBody>
          <a:bodyPr/>
          <a:lstStyle/>
          <a:p>
            <a:r>
              <a:rPr lang="sv-SE" dirty="0"/>
              <a:t>Umeå has a </a:t>
            </a:r>
            <a:r>
              <a:rPr lang="sv-SE" dirty="0" err="1"/>
              <a:t>young</a:t>
            </a:r>
            <a:r>
              <a:rPr lang="sv-SE" dirty="0"/>
              <a:t> and </a:t>
            </a:r>
            <a:r>
              <a:rPr lang="sv-SE" dirty="0" err="1"/>
              <a:t>highly</a:t>
            </a:r>
            <a:r>
              <a:rPr lang="sv-SE" dirty="0"/>
              <a:t> </a:t>
            </a:r>
            <a:r>
              <a:rPr lang="sv-SE" dirty="0" err="1"/>
              <a:t>educated</a:t>
            </a:r>
            <a:r>
              <a:rPr lang="sv-SE" dirty="0"/>
              <a:t> population.</a:t>
            </a:r>
          </a:p>
          <a:p>
            <a:endParaRPr lang="sv-SE" dirty="0"/>
          </a:p>
          <a:p>
            <a:r>
              <a:rPr lang="en-US" dirty="0"/>
              <a:t>More than 135,000 people from all corners of the world live here today.</a:t>
            </a:r>
            <a:endParaRPr lang="sv-SE" dirty="0"/>
          </a:p>
          <a:p>
            <a:endParaRPr lang="sv-SE" dirty="0"/>
          </a:p>
        </p:txBody>
      </p:sp>
      <p:sp>
        <p:nvSpPr>
          <p:cNvPr id="5" name="Platshållare för text 4">
            <a:extLst>
              <a:ext uri="{FF2B5EF4-FFF2-40B4-BE49-F238E27FC236}">
                <a16:creationId xmlns:a16="http://schemas.microsoft.com/office/drawing/2014/main" id="{C577114C-33DB-79AE-13C3-4E20FA70FACA}"/>
              </a:ext>
            </a:extLst>
          </p:cNvPr>
          <p:cNvSpPr>
            <a:spLocks noGrp="1"/>
          </p:cNvSpPr>
          <p:nvPr>
            <p:ph type="body" sz="quarter" idx="11"/>
          </p:nvPr>
        </p:nvSpPr>
        <p:spPr>
          <a:xfrm>
            <a:off x="695325" y="692150"/>
            <a:ext cx="3348038" cy="1187449"/>
          </a:xfrm>
        </p:spPr>
        <p:txBody>
          <a:bodyPr>
            <a:noAutofit/>
          </a:bodyPr>
          <a:lstStyle/>
          <a:p>
            <a:r>
              <a:rPr lang="sv-SE" dirty="0"/>
              <a:t>Population </a:t>
            </a:r>
            <a:r>
              <a:rPr lang="sv-SE" dirty="0" err="1"/>
              <a:t>growth</a:t>
            </a:r>
            <a:r>
              <a:rPr lang="sv-SE" dirty="0"/>
              <a:t> </a:t>
            </a:r>
            <a:r>
              <a:rPr lang="sv-SE" dirty="0" err="1"/>
              <a:t>across</a:t>
            </a:r>
            <a:r>
              <a:rPr lang="sv-SE" dirty="0"/>
              <a:t> all </a:t>
            </a:r>
            <a:r>
              <a:rPr lang="sv-SE" dirty="0" err="1"/>
              <a:t>categories</a:t>
            </a:r>
            <a:endParaRPr lang="sv-SE" dirty="0"/>
          </a:p>
          <a:p>
            <a:endParaRPr lang="sv-SE" dirty="0"/>
          </a:p>
        </p:txBody>
      </p:sp>
    </p:spTree>
    <p:extLst>
      <p:ext uri="{BB962C8B-B14F-4D97-AF65-F5344CB8AC3E}">
        <p14:creationId xmlns:p14="http://schemas.microsoft.com/office/powerpoint/2010/main" val="16522562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F8EEACD-22B6-8FFF-ADFF-38844956E017}"/>
              </a:ext>
            </a:extLst>
          </p:cNvPr>
          <p:cNvSpPr>
            <a:spLocks noGrp="1"/>
          </p:cNvSpPr>
          <p:nvPr>
            <p:ph type="ctrTitle"/>
          </p:nvPr>
        </p:nvSpPr>
        <p:spPr>
          <a:xfrm>
            <a:off x="695324" y="349249"/>
            <a:ext cx="10801351" cy="1033523"/>
          </a:xfrm>
        </p:spPr>
        <p:txBody>
          <a:bodyPr/>
          <a:lstStyle/>
          <a:p>
            <a:r>
              <a:rPr lang="sv-SE" sz="3200" b="1" dirty="0" err="1">
                <a:latin typeface="Figtree" pitchFamily="2" charset="0"/>
                <a:ea typeface="+mn-ea"/>
                <a:cs typeface="+mn-cs"/>
              </a:rPr>
              <a:t>Rapidly</a:t>
            </a:r>
            <a:r>
              <a:rPr lang="sv-SE" sz="3200" b="1" dirty="0">
                <a:latin typeface="Figtree" pitchFamily="2" charset="0"/>
                <a:ea typeface="+mn-ea"/>
                <a:cs typeface="+mn-cs"/>
              </a:rPr>
              <a:t> </a:t>
            </a:r>
            <a:r>
              <a:rPr lang="sv-SE" sz="3200" b="1" dirty="0" err="1">
                <a:latin typeface="Figtree" pitchFamily="2" charset="0"/>
                <a:ea typeface="+mn-ea"/>
                <a:cs typeface="+mn-cs"/>
              </a:rPr>
              <a:t>growing</a:t>
            </a:r>
            <a:r>
              <a:rPr lang="sv-SE" sz="3200" b="1" dirty="0">
                <a:latin typeface="Figtree" pitchFamily="2" charset="0"/>
                <a:ea typeface="+mn-ea"/>
                <a:cs typeface="+mn-cs"/>
              </a:rPr>
              <a:t> population</a:t>
            </a:r>
            <a:br>
              <a:rPr lang="sv-SE" dirty="0"/>
            </a:br>
            <a:br>
              <a:rPr lang="sv-SE" dirty="0"/>
            </a:br>
            <a:endParaRPr lang="sv-SE" dirty="0"/>
          </a:p>
        </p:txBody>
      </p:sp>
      <p:graphicFrame>
        <p:nvGraphicFramePr>
          <p:cNvPr id="4" name="Platshållare för innehåll 10">
            <a:extLst>
              <a:ext uri="{FF2B5EF4-FFF2-40B4-BE49-F238E27FC236}">
                <a16:creationId xmlns:a16="http://schemas.microsoft.com/office/drawing/2014/main" id="{D4F6271C-DB7B-9EC0-C0CE-417448D05A07}"/>
              </a:ext>
            </a:extLst>
          </p:cNvPr>
          <p:cNvGraphicFramePr>
            <a:graphicFrameLocks/>
          </p:cNvGraphicFramePr>
          <p:nvPr>
            <p:extLst>
              <p:ext uri="{D42A27DB-BD31-4B8C-83A1-F6EECF244321}">
                <p14:modId xmlns:p14="http://schemas.microsoft.com/office/powerpoint/2010/main" val="3039499217"/>
              </p:ext>
            </p:extLst>
          </p:nvPr>
        </p:nvGraphicFramePr>
        <p:xfrm>
          <a:off x="407746" y="1543049"/>
          <a:ext cx="10850031" cy="4802177"/>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ruta 2">
            <a:extLst>
              <a:ext uri="{FF2B5EF4-FFF2-40B4-BE49-F238E27FC236}">
                <a16:creationId xmlns:a16="http://schemas.microsoft.com/office/drawing/2014/main" id="{A0D7BB77-91CE-DF83-5128-81E89B6CB7D7}"/>
              </a:ext>
            </a:extLst>
          </p:cNvPr>
          <p:cNvSpPr txBox="1"/>
          <p:nvPr/>
        </p:nvSpPr>
        <p:spPr>
          <a:xfrm>
            <a:off x="658812" y="1211960"/>
            <a:ext cx="1352550" cy="246221"/>
          </a:xfrm>
          <a:prstGeom prst="rect">
            <a:avLst/>
          </a:prstGeom>
          <a:noFill/>
        </p:spPr>
        <p:txBody>
          <a:bodyPr wrap="square" rtlCol="0">
            <a:spAutoFit/>
          </a:bodyPr>
          <a:lstStyle/>
          <a:p>
            <a:r>
              <a:rPr lang="sv-SE" sz="1000" dirty="0">
                <a:latin typeface="Figtree" pitchFamily="2" charset="0"/>
              </a:rPr>
              <a:t>Index = 100</a:t>
            </a:r>
          </a:p>
        </p:txBody>
      </p:sp>
      <p:sp>
        <p:nvSpPr>
          <p:cNvPr id="5" name="textruta 4">
            <a:extLst>
              <a:ext uri="{FF2B5EF4-FFF2-40B4-BE49-F238E27FC236}">
                <a16:creationId xmlns:a16="http://schemas.microsoft.com/office/drawing/2014/main" id="{FD6D547B-BEA7-9837-A2A2-B7165E559A34}"/>
              </a:ext>
            </a:extLst>
          </p:cNvPr>
          <p:cNvSpPr txBox="1"/>
          <p:nvPr/>
        </p:nvSpPr>
        <p:spPr>
          <a:xfrm>
            <a:off x="6332538" y="1211959"/>
            <a:ext cx="3867150" cy="246221"/>
          </a:xfrm>
          <a:prstGeom prst="rect">
            <a:avLst/>
          </a:prstGeom>
          <a:noFill/>
        </p:spPr>
        <p:txBody>
          <a:bodyPr wrap="square" rtlCol="0">
            <a:spAutoFit/>
          </a:bodyPr>
          <a:lstStyle/>
          <a:p>
            <a:pPr algn="r"/>
            <a:r>
              <a:rPr lang="sv-SE" sz="1000" dirty="0" err="1">
                <a:latin typeface="Figtree" pitchFamily="2" charset="0"/>
              </a:rPr>
              <a:t>Indexed</a:t>
            </a:r>
            <a:r>
              <a:rPr lang="sv-SE" sz="1000" dirty="0">
                <a:latin typeface="Figtree" pitchFamily="2" charset="0"/>
              </a:rPr>
              <a:t> population </a:t>
            </a:r>
            <a:r>
              <a:rPr lang="sv-SE" sz="1000" dirty="0" err="1">
                <a:latin typeface="Figtree" pitchFamily="2" charset="0"/>
              </a:rPr>
              <a:t>growth</a:t>
            </a:r>
            <a:r>
              <a:rPr lang="sv-SE" sz="1000" dirty="0">
                <a:latin typeface="Figtree" pitchFamily="2" charset="0"/>
              </a:rPr>
              <a:t> in Swedish </a:t>
            </a:r>
            <a:r>
              <a:rPr lang="sv-SE" sz="1000" dirty="0" err="1">
                <a:latin typeface="Figtree" pitchFamily="2" charset="0"/>
              </a:rPr>
              <a:t>municipalities</a:t>
            </a:r>
            <a:endParaRPr lang="sv-SE" sz="1000" dirty="0">
              <a:latin typeface="Figtree" pitchFamily="2" charset="0"/>
            </a:endParaRPr>
          </a:p>
        </p:txBody>
      </p:sp>
    </p:spTree>
    <p:extLst>
      <p:ext uri="{BB962C8B-B14F-4D97-AF65-F5344CB8AC3E}">
        <p14:creationId xmlns:p14="http://schemas.microsoft.com/office/powerpoint/2010/main" val="448456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Umeå PLVM">
  <a:themeElements>
    <a:clrScheme name="Umeå PLVM">
      <a:dk1>
        <a:srgbClr val="000000"/>
      </a:dk1>
      <a:lt1>
        <a:srgbClr val="FFFFFF"/>
      </a:lt1>
      <a:dk2>
        <a:srgbClr val="003660"/>
      </a:dk2>
      <a:lt2>
        <a:srgbClr val="FCF3EA"/>
      </a:lt2>
      <a:accent1>
        <a:srgbClr val="D7FB96"/>
      </a:accent1>
      <a:accent2>
        <a:srgbClr val="0368FF"/>
      </a:accent2>
      <a:accent3>
        <a:srgbClr val="D6CBFE"/>
      </a:accent3>
      <a:accent4>
        <a:srgbClr val="F6F576"/>
      </a:accent4>
      <a:accent5>
        <a:srgbClr val="7459FF"/>
      </a:accent5>
      <a:accent6>
        <a:srgbClr val="C5FFE9"/>
      </a:accent6>
      <a:hlink>
        <a:srgbClr val="FF5500"/>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meå PLVM" id="{2F5E98EA-B338-1A44-9DD6-E422E2FDEB20}" vid="{65484349-1251-DE41-9E85-9259DDE2F832}"/>
    </a:ext>
  </a:extLst>
</a:theme>
</file>

<file path=ppt/theme/theme2.xml><?xml version="1.0" encoding="utf-8"?>
<a:theme xmlns:a="http://schemas.openxmlformats.org/drawingml/2006/main" name="Startsidor">
  <a:themeElements>
    <a:clrScheme name="Umeå PLVM">
      <a:dk1>
        <a:srgbClr val="000000"/>
      </a:dk1>
      <a:lt1>
        <a:srgbClr val="FFFFFF"/>
      </a:lt1>
      <a:dk2>
        <a:srgbClr val="003660"/>
      </a:dk2>
      <a:lt2>
        <a:srgbClr val="FCF3EA"/>
      </a:lt2>
      <a:accent1>
        <a:srgbClr val="D7FB96"/>
      </a:accent1>
      <a:accent2>
        <a:srgbClr val="0368FF"/>
      </a:accent2>
      <a:accent3>
        <a:srgbClr val="D6CBFE"/>
      </a:accent3>
      <a:accent4>
        <a:srgbClr val="F6F576"/>
      </a:accent4>
      <a:accent5>
        <a:srgbClr val="7459FF"/>
      </a:accent5>
      <a:accent6>
        <a:srgbClr val="C5FFE9"/>
      </a:accent6>
      <a:hlink>
        <a:srgbClr val="FF5500"/>
      </a:hlink>
      <a:folHlink>
        <a:srgbClr val="96607D"/>
      </a:folHlink>
    </a:clrScheme>
    <a:fontScheme name="UKPLVM">
      <a:majorFont>
        <a:latin typeface="Umea"/>
        <a:ea typeface=""/>
        <a:cs typeface=""/>
      </a:majorFont>
      <a:minorFont>
        <a:latin typeface="Figtre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meå PLVM" id="{2F5E98EA-B338-1A44-9DD6-E422E2FDEB20}" vid="{65484349-1251-DE41-9E85-9259DDE2F832}"/>
    </a:ext>
  </a:extLst>
</a:theme>
</file>

<file path=ppt/theme/theme3.xml><?xml version="1.0" encoding="utf-8"?>
<a:theme xmlns:a="http://schemas.openxmlformats.org/drawingml/2006/main" name="Agenda">
  <a:themeElements>
    <a:clrScheme name="Umeå PLVM">
      <a:dk1>
        <a:srgbClr val="000000"/>
      </a:dk1>
      <a:lt1>
        <a:srgbClr val="FFFFFF"/>
      </a:lt1>
      <a:dk2>
        <a:srgbClr val="003660"/>
      </a:dk2>
      <a:lt2>
        <a:srgbClr val="C5FFE9"/>
      </a:lt2>
      <a:accent1>
        <a:srgbClr val="D7FB96"/>
      </a:accent1>
      <a:accent2>
        <a:srgbClr val="F6F576"/>
      </a:accent2>
      <a:accent3>
        <a:srgbClr val="D6CBFE"/>
      </a:accent3>
      <a:accent4>
        <a:srgbClr val="FCF3EA"/>
      </a:accent4>
      <a:accent5>
        <a:srgbClr val="0368FF"/>
      </a:accent5>
      <a:accent6>
        <a:srgbClr val="7459FF"/>
      </a:accent6>
      <a:hlink>
        <a:srgbClr val="FF5500"/>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meå PLVM" id="{2F5E98EA-B338-1A44-9DD6-E422E2FDEB20}" vid="{65484349-1251-DE41-9E85-9259DDE2F832}"/>
    </a:ext>
  </a:extLst>
</a:theme>
</file>

<file path=ppt/theme/theme4.xml><?xml version="1.0" encoding="utf-8"?>
<a:theme xmlns:a="http://schemas.openxmlformats.org/drawingml/2006/main" name="Avsnittdelare">
  <a:themeElements>
    <a:clrScheme name="Umeå PLVM">
      <a:dk1>
        <a:srgbClr val="000000"/>
      </a:dk1>
      <a:lt1>
        <a:srgbClr val="FFFFFF"/>
      </a:lt1>
      <a:dk2>
        <a:srgbClr val="003660"/>
      </a:dk2>
      <a:lt2>
        <a:srgbClr val="C5FFE9"/>
      </a:lt2>
      <a:accent1>
        <a:srgbClr val="D7FB96"/>
      </a:accent1>
      <a:accent2>
        <a:srgbClr val="F6F576"/>
      </a:accent2>
      <a:accent3>
        <a:srgbClr val="D6CBFE"/>
      </a:accent3>
      <a:accent4>
        <a:srgbClr val="FCF3EA"/>
      </a:accent4>
      <a:accent5>
        <a:srgbClr val="0368FF"/>
      </a:accent5>
      <a:accent6>
        <a:srgbClr val="7459FF"/>
      </a:accent6>
      <a:hlink>
        <a:srgbClr val="FF5500"/>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meå PLVM" id="{2F5E98EA-B338-1A44-9DD6-E422E2FDEB20}" vid="{65484349-1251-DE41-9E85-9259DDE2F832}"/>
    </a:ext>
  </a:extLst>
</a:theme>
</file>

<file path=ppt/theme/theme5.xml><?xml version="1.0" encoding="utf-8"?>
<a:theme xmlns:a="http://schemas.openxmlformats.org/drawingml/2006/main" name="1_Umeå PLVM">
  <a:themeElements>
    <a:clrScheme name="Umeå PLVM">
      <a:dk1>
        <a:srgbClr val="000000"/>
      </a:dk1>
      <a:lt1>
        <a:srgbClr val="FFFFFF"/>
      </a:lt1>
      <a:dk2>
        <a:srgbClr val="003660"/>
      </a:dk2>
      <a:lt2>
        <a:srgbClr val="FCF3EA"/>
      </a:lt2>
      <a:accent1>
        <a:srgbClr val="D7FB96"/>
      </a:accent1>
      <a:accent2>
        <a:srgbClr val="0368FF"/>
      </a:accent2>
      <a:accent3>
        <a:srgbClr val="D6CBFE"/>
      </a:accent3>
      <a:accent4>
        <a:srgbClr val="F6F576"/>
      </a:accent4>
      <a:accent5>
        <a:srgbClr val="7459FF"/>
      </a:accent5>
      <a:accent6>
        <a:srgbClr val="C5FFE9"/>
      </a:accent6>
      <a:hlink>
        <a:srgbClr val="FF5500"/>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meå PLVM" id="{2F5E98EA-B338-1A44-9DD6-E422E2FDEB20}" vid="{65484349-1251-DE41-9E85-9259DDE2F832}"/>
    </a:ext>
  </a:ext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19A1BD350C21F1419441E8F2CDB1116C" ma:contentTypeVersion="23" ma:contentTypeDescription="Skapa ett nytt dokument." ma:contentTypeScope="" ma:versionID="04a57e53b5886f35fb44be324023e18d">
  <xsd:schema xmlns:xsd="http://www.w3.org/2001/XMLSchema" xmlns:xs="http://www.w3.org/2001/XMLSchema" xmlns:p="http://schemas.microsoft.com/office/2006/metadata/properties" xmlns:ns2="a1832308-130b-4588-bcdf-b24d14c4e55a" xmlns:ns3="b1a5877f-cd31-472b-b7a5-5f6ea84c60bd" targetNamespace="http://schemas.microsoft.com/office/2006/metadata/properties" ma:root="true" ma:fieldsID="2846ea01fc0949f437440e1e71361452" ns2:_="" ns3:_="">
    <xsd:import namespace="a1832308-130b-4588-bcdf-b24d14c4e55a"/>
    <xsd:import namespace="b1a5877f-cd31-472b-b7a5-5f6ea84c60b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3:TaxCatchAll" minOccurs="0"/>
                <xsd:element ref="ns2:lcf76f155ced4ddcb4097134ff3c332f"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832308-130b-4588-bcdf-b24d14c4e55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Bildmarkeringar" ma:readOnly="false" ma:fieldId="{5cf76f15-5ced-4ddc-b409-7134ff3c332f}" ma:taxonomyMulti="true" ma:sspId="82a7474d-3f0b-41ad-b5d4-4a0ddb261a01"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1a5877f-cd31-472b-b7a5-5f6ea84c60bd" elementFormDefault="qualified">
    <xsd:import namespace="http://schemas.microsoft.com/office/2006/documentManagement/types"/>
    <xsd:import namespace="http://schemas.microsoft.com/office/infopath/2007/PartnerControls"/>
    <xsd:element name="SharedWithUsers" ma:index="18"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at med information" ma:internalName="SharedWithDetails" ma:readOnly="true">
      <xsd:simpleType>
        <xsd:restriction base="dms:Note">
          <xsd:maxLength value="255"/>
        </xsd:restriction>
      </xsd:simpleType>
    </xsd:element>
    <xsd:element name="TaxCatchAll" ma:index="20" nillable="true" ma:displayName="Taxonomy Catch All Column" ma:hidden="true" ma:list="{0222160e-4401-4133-9d02-ff8ea2301bf4}" ma:internalName="TaxCatchAll" ma:showField="CatchAllData" ma:web="b1a5877f-cd31-472b-b7a5-5f6ea84c60b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1a5877f-cd31-472b-b7a5-5f6ea84c60bd" xsi:nil="true"/>
    <lcf76f155ced4ddcb4097134ff3c332f xmlns="a1832308-130b-4588-bcdf-b24d14c4e55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39EE6C9-097E-4F97-9E00-3F1980CA43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1832308-130b-4588-bcdf-b24d14c4e55a"/>
    <ds:schemaRef ds:uri="b1a5877f-cd31-472b-b7a5-5f6ea84c60b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190F8BE-6639-4161-99EF-AD87714AE5EE}">
  <ds:schemaRefs>
    <ds:schemaRef ds:uri="http://schemas.microsoft.com/sharepoint/v3/contenttype/forms"/>
  </ds:schemaRefs>
</ds:datastoreItem>
</file>

<file path=customXml/itemProps3.xml><?xml version="1.0" encoding="utf-8"?>
<ds:datastoreItem xmlns:ds="http://schemas.openxmlformats.org/officeDocument/2006/customXml" ds:itemID="{B3B73182-4384-4812-9037-BBFF4C0B6723}">
  <ds:schemaRefs>
    <ds:schemaRef ds:uri="http://purl.org/dc/elements/1.1/"/>
    <ds:schemaRef ds:uri="http://schemas.microsoft.com/office/2006/documentManagement/types"/>
    <ds:schemaRef ds:uri="http://schemas.openxmlformats.org/package/2006/metadata/core-properties"/>
    <ds:schemaRef ds:uri="http://purl.org/dc/terms/"/>
    <ds:schemaRef ds:uri="b1a5877f-cd31-472b-b7a5-5f6ea84c60bd"/>
    <ds:schemaRef ds:uri="http://purl.org/dc/dcmitype/"/>
    <ds:schemaRef ds:uri="a1832308-130b-4588-bcdf-b24d14c4e55a"/>
    <ds:schemaRef ds:uri="http://www.w3.org/XML/1998/namespace"/>
    <ds:schemaRef ds:uri="http://schemas.microsoft.com/office/infopath/2007/PartnerControl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Umeå PLVM</Template>
  <TotalTime>3071</TotalTime>
  <Words>1640</Words>
  <Application>Microsoft Office PowerPoint</Application>
  <PresentationFormat>Bredbild</PresentationFormat>
  <Paragraphs>185</Paragraphs>
  <Slides>38</Slides>
  <Notes>38</Notes>
  <HiddenSlides>0</HiddenSlides>
  <MMClips>0</MMClips>
  <ScaleCrop>false</ScaleCrop>
  <HeadingPairs>
    <vt:vector size="6" baseType="variant">
      <vt:variant>
        <vt:lpstr>Använt teckensnitt</vt:lpstr>
      </vt:variant>
      <vt:variant>
        <vt:i4>5</vt:i4>
      </vt:variant>
      <vt:variant>
        <vt:lpstr>Tema</vt:lpstr>
      </vt:variant>
      <vt:variant>
        <vt:i4>5</vt:i4>
      </vt:variant>
      <vt:variant>
        <vt:lpstr>Bildrubriker</vt:lpstr>
      </vt:variant>
      <vt:variant>
        <vt:i4>38</vt:i4>
      </vt:variant>
    </vt:vector>
  </HeadingPairs>
  <TitlesOfParts>
    <vt:vector size="48" baseType="lpstr">
      <vt:lpstr>Aptos</vt:lpstr>
      <vt:lpstr>Arial</vt:lpstr>
      <vt:lpstr>Figtree</vt:lpstr>
      <vt:lpstr>Figtree SemiBold</vt:lpstr>
      <vt:lpstr>UMEA-EXTRABOLD</vt:lpstr>
      <vt:lpstr>Umeå PLVM</vt:lpstr>
      <vt:lpstr>Startsidor</vt:lpstr>
      <vt:lpstr>Agenda</vt:lpstr>
      <vt:lpstr>Avsnittdelare</vt:lpstr>
      <vt:lpstr>1_Umeå PLVM</vt:lpstr>
      <vt:lpstr>Welcome  to umeå</vt:lpstr>
      <vt:lpstr>sustainable growth</vt:lpstr>
      <vt:lpstr>PowerPoint-presentation</vt:lpstr>
      <vt:lpstr>A YOUNG CITY GROWING</vt:lpstr>
      <vt:lpstr>A STRONG BUSINESS SECTOR</vt:lpstr>
      <vt:lpstr>Make room For more</vt:lpstr>
      <vt:lpstr>Umeå’s vision:</vt:lpstr>
      <vt:lpstr>PowerPoint-presentation</vt:lpstr>
      <vt:lpstr>Rapidly growing population  </vt:lpstr>
      <vt:lpstr>Planning with Care</vt:lpstr>
      <vt:lpstr>15-minute city </vt:lpstr>
      <vt:lpstr>A low-risk investment </vt:lpstr>
      <vt:lpstr>SUSTAINABLE TRANSPORT</vt:lpstr>
      <vt:lpstr>Safety for All</vt:lpstr>
      <vt:lpstr>ALL OF UMEÅ WILL THRIVE</vt:lpstr>
      <vt:lpstr>EQUALITY  FOR REAL</vt:lpstr>
      <vt:lpstr>Diverse Expertise</vt:lpstr>
      <vt:lpstr>WELL-EDUCATED POPULATION</vt:lpstr>
      <vt:lpstr>Achieving more together</vt:lpstr>
      <vt:lpstr>CLOSE TO KNOWLEDGE</vt:lpstr>
      <vt:lpstr>Trust &amp; growth</vt:lpstr>
      <vt:lpstr>Research &amp; education</vt:lpstr>
      <vt:lpstr>PowerPoint-presentation</vt:lpstr>
      <vt:lpstr>PowerPoint-presentation</vt:lpstr>
      <vt:lpstr>A hub in  the north</vt:lpstr>
      <vt:lpstr>PowerPoint-presentation</vt:lpstr>
      <vt:lpstr>PowerPoint-presentation</vt:lpstr>
      <vt:lpstr>Work x life  </vt:lpstr>
      <vt:lpstr>PowerPoint-presentation</vt:lpstr>
      <vt:lpstr>a more equal distribution</vt:lpstr>
      <vt:lpstr>PowerPoint-presentation</vt:lpstr>
      <vt:lpstr>equality in sports</vt:lpstr>
      <vt:lpstr>Sustainable society </vt:lpstr>
      <vt:lpstr>Music runs deep </vt:lpstr>
      <vt:lpstr>Sports on equal terms</vt:lpstr>
      <vt:lpstr>Sport and education</vt:lpstr>
      <vt:lpstr>Health and well-being</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Erik Wennberg</dc:creator>
  <cp:lastModifiedBy>Nils Håkansson</cp:lastModifiedBy>
  <cp:revision>458</cp:revision>
  <cp:lastPrinted>2025-04-29T06:50:43Z</cp:lastPrinted>
  <dcterms:created xsi:type="dcterms:W3CDTF">2025-03-19T08:39:37Z</dcterms:created>
  <dcterms:modified xsi:type="dcterms:W3CDTF">2026-05-05T13:39:03Z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0x01010019A1BD350C21F1419441E8F2CDB1116C</vt:lpwstr>
  </property>
  <property fmtid="{D5CDD505-2E9C-101B-9397-08002B2CF9AE}" pid="3" name="MediaServiceImageTags">
    <vt:lpwstr/>
  </property>
</Properties>
</file>